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ink/ink1.xml" ContentType="application/inkml+xml"/>
  <Override PartName="/ppt/ink/ink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  <p:sldMasterId id="2147483656" r:id="rId2"/>
  </p:sldMasterIdLst>
  <p:notesMasterIdLst>
    <p:notesMasterId r:id="rId10"/>
  </p:notesMasterIdLst>
  <p:sldIdLst>
    <p:sldId id="275" r:id="rId3"/>
    <p:sldId id="258" r:id="rId4"/>
    <p:sldId id="259" r:id="rId5"/>
    <p:sldId id="256" r:id="rId6"/>
    <p:sldId id="276" r:id="rId7"/>
    <p:sldId id="273" r:id="rId8"/>
    <p:sldId id="272" r:id="rId9"/>
  </p:sldIdLst>
  <p:sldSz cx="10688638" cy="7562850"/>
  <p:notesSz cx="9144000" cy="6858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Calibri Light" panose="020F0302020204030204" pitchFamily="34" charset="0"/>
      <p:regular r:id="rId15"/>
      <p:italic r:id="rId16"/>
    </p:embeddedFont>
    <p:embeddedFont>
      <p:font typeface="Cooper Black" panose="0208090404030B020404" pitchFamily="18" charset="77"/>
      <p:bold r:id="rId17"/>
    </p:embeddedFont>
    <p:embeddedFont>
      <p:font typeface="Glacial Indifference" pitchFamily="2" charset="0"/>
      <p:regular r:id="rId18"/>
      <p:bold r:id="rId19"/>
      <p:italic r:id="rId20"/>
    </p:embeddedFont>
    <p:embeddedFont>
      <p:font typeface="Poppins" pitchFamily="2" charset="77"/>
      <p:regular r:id="rId21"/>
      <p:bold r:id="rId22"/>
      <p:italic r:id="rId23"/>
      <p:boldItalic r:id="rId24"/>
    </p:embeddedFont>
    <p:embeddedFont>
      <p:font typeface="Poppins SemiBold" pitchFamily="2" charset="77"/>
      <p:regular r:id="rId25"/>
      <p:bold r:id="rId26"/>
      <p:italic r:id="rId27"/>
      <p:boldItalic r:id="rId28"/>
    </p:embeddedFont>
    <p:embeddedFont>
      <p:font typeface="Roboto" pitchFamily="2" charset="0"/>
      <p:regular r:id="rId29"/>
      <p:bold r:id="rId30"/>
      <p:italic r:id="rId31"/>
      <p:boldItalic r:id="rId32"/>
    </p:embeddedFont>
    <p:embeddedFont>
      <p:font typeface="Roboto Black" pitchFamily="2" charset="0"/>
      <p:bold r:id="rId33"/>
      <p:italic r:id="rId34"/>
      <p:boldItalic r:id="rId35"/>
    </p:embeddedFont>
  </p:embeddedFontLst>
  <p:defaultTextStyle>
    <a:defPPr>
      <a:defRPr lang="fr-FR"/>
    </a:defPPr>
    <a:lvl1pPr marL="0" algn="l" defTabSz="49775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497754" algn="l" defTabSz="49775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36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231F20"/>
    <a:srgbClr val="FE5757"/>
    <a:srgbClr val="389ADA"/>
    <a:srgbClr val="EC3735"/>
    <a:srgbClr val="FC5B5B"/>
    <a:srgbClr val="0C3548"/>
    <a:srgbClr val="0B3447"/>
    <a:srgbClr val="06354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92" autoAdjust="0"/>
    <p:restoredTop sz="78023" autoAdjust="0"/>
  </p:normalViewPr>
  <p:slideViewPr>
    <p:cSldViewPr snapToGrid="0" snapToObjects="1">
      <p:cViewPr>
        <p:scale>
          <a:sx n="78" d="100"/>
          <a:sy n="78" d="100"/>
        </p:scale>
        <p:origin x="1736" y="-32"/>
      </p:cViewPr>
      <p:guideLst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9" Type="http://schemas.openxmlformats.org/officeDocument/2006/relationships/tableStyles" Target="tableStyles.xml"/><Relationship Id="rId21" Type="http://schemas.openxmlformats.org/officeDocument/2006/relationships/font" Target="fonts/font11.fntdata"/><Relationship Id="rId34" Type="http://schemas.openxmlformats.org/officeDocument/2006/relationships/font" Target="fonts/font24.fntdata"/><Relationship Id="rId7" Type="http://schemas.openxmlformats.org/officeDocument/2006/relationships/slide" Target="slides/slide5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33" Type="http://schemas.openxmlformats.org/officeDocument/2006/relationships/font" Target="fonts/font23.fntdata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font" Target="fonts/font22.fntdata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font" Target="fonts/font18.fntdata"/><Relationship Id="rId36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31" Type="http://schemas.openxmlformats.org/officeDocument/2006/relationships/font" Target="fonts/font21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font" Target="fonts/font20.fntdata"/><Relationship Id="rId35" Type="http://schemas.openxmlformats.org/officeDocument/2006/relationships/font" Target="fonts/font25.fntdata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3-13T18:54:30.30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9 19 24575,'5'3'0,"-1"-1"0,-1-1 0,2-1 0,-2 0 0,2 0 0,-2 0 0,0 0 0,0 0 0,0 0 0,0 0 0,0 0 0,0 0 0,0-3 0,-1 1 0,1-2 0,-3 1 0,1 0 0,-1 0 0,0-1 0,-1 3 0,-1-1 0,-1 2 0,0 0 0,0 0 0,0 0 0,0 0 0,0 0 0,0 0 0,0 0 0,0 0 0,0 2 0,0-1 0,-1 1 0,3 1 0,-2-3 0,3 3 0,-3-3 0,1 3 0,1-1 0,-2 1 0,1 0 0,1 0 0,-2 0 0,1 0 0,0 0 0,1 0 0,1-2 0,0 1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3-13T20:04:40.94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27 24575,'4'-5'0,"0"0"0,-2 2 0,1 1 0,-1-1 0,0 3 0,0-2 0,1 2 0,0 0 0,1 0 0,-1 0 0,0 0 0,0 0 0,0 0 0,1 0 0,-3-1 0,2 0 0,-3-1 0,2 1 0,-2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F2386B-D39E-EC4F-9949-A8B3878E50E6}" type="datetimeFigureOut">
              <a:rPr lang="fr-FR" smtClean="0"/>
              <a:t>17/03/2020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754313" y="514350"/>
            <a:ext cx="3635375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EC8126-F51D-5942-8451-026157E297F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087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9775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97754" algn="l" defTabSz="49775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Pour insérer votre logo : </a:t>
            </a:r>
            <a: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Faire un clic droit sur le logo générique &gt; « changer d’image » OU supprimer le logo générique et glisser-déposer votre logo depuis votre dossier</a:t>
            </a:r>
            <a:b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fr-FR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>
              <a:buNone/>
            </a:pPr>
            <a:r>
              <a:rPr lang="fr-FR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Modifier les textes :</a:t>
            </a:r>
          </a:p>
          <a:p>
            <a:pPr marL="0" indent="0">
              <a:buNone/>
            </a:pPr>
            <a: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Cliquez sur la zone de texte à modifier puis taper le texte de remplacement</a:t>
            </a:r>
            <a:b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Vous pouvez changer la taille de la police et les couleurs dans le menu en haut de votre interface</a:t>
            </a:r>
          </a:p>
          <a:p>
            <a:pPr marL="0" indent="0">
              <a:buNone/>
            </a:pPr>
            <a:br>
              <a:rPr lang="fr-FR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fr-FR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Une fois votre visuel terminé : </a:t>
            </a:r>
            <a: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Fichier -&gt; Enregistrer sous / Exporter -&gt; choisir le format .jpeg pour pouvoir le poster sur vos réseaux-sociaux</a:t>
            </a:r>
          </a:p>
          <a:p>
            <a:pPr marL="0" indent="0">
              <a:buNone/>
            </a:pPr>
            <a:endParaRPr lang="fr-FR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>
              <a:buNone/>
            </a:pPr>
            <a:r>
              <a:rPr lang="fr-FR" sz="1200" b="1" kern="1200" dirty="0" err="1">
                <a:solidFill>
                  <a:srgbClr val="01B0F0"/>
                </a:solidFill>
                <a:latin typeface="+mn-lt"/>
                <a:ea typeface="+mn-ea"/>
                <a:cs typeface="+mn-cs"/>
              </a:rPr>
              <a:t>Bim</a:t>
            </a:r>
            <a:r>
              <a:rPr lang="fr-FR" sz="1200" b="1" kern="1200" dirty="0">
                <a:solidFill>
                  <a:srgbClr val="01B0F0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b="1" kern="1200" dirty="0" err="1">
                <a:solidFill>
                  <a:srgbClr val="01B0F0"/>
                </a:solidFill>
                <a:latin typeface="+mn-lt"/>
                <a:ea typeface="+mn-ea"/>
                <a:cs typeface="+mn-cs"/>
              </a:rPr>
              <a:t>bam</a:t>
            </a:r>
            <a:r>
              <a:rPr lang="fr-FR" sz="1200" b="1" kern="1200" dirty="0">
                <a:solidFill>
                  <a:srgbClr val="01B0F0"/>
                </a:solidFill>
                <a:latin typeface="+mn-lt"/>
                <a:ea typeface="+mn-ea"/>
                <a:cs typeface="+mn-cs"/>
              </a:rPr>
              <a:t> boum vous êtes prêt à communiquer ! Félicitations </a:t>
            </a:r>
            <a: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😺</a:t>
            </a:r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EC8126-F51D-5942-8451-026157E297F7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9240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Pour insérer votre logo : </a:t>
            </a:r>
            <a: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Faire un clic droit sur le logo générique &gt; « changer d’image » OU supprimer le logo générique et glisser-déposer votre logo depuis votre dossier</a:t>
            </a:r>
            <a:b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fr-FR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>
              <a:buNone/>
            </a:pPr>
            <a:r>
              <a:rPr lang="fr-FR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Modifier les textes :</a:t>
            </a:r>
          </a:p>
          <a:p>
            <a:pPr marL="0" indent="0">
              <a:buNone/>
            </a:pPr>
            <a: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Cliquez sur la zone de texte à modifier puis taper le texte de remplacement</a:t>
            </a:r>
            <a:b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Vous pouvez changer la taille de la police et les couleurs dans le menu en haut de votre interface</a:t>
            </a:r>
          </a:p>
          <a:p>
            <a:pPr marL="0" indent="0">
              <a:buNone/>
            </a:pPr>
            <a:br>
              <a:rPr lang="fr-FR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fr-FR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Une fois votre visuel terminé : </a:t>
            </a:r>
            <a: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Fichier -&gt; Enregistrer sous / Exporter -&gt; choisir le format .jpeg pour pouvoir le poster sur vos réseaux-sociaux</a:t>
            </a:r>
          </a:p>
          <a:p>
            <a:pPr marL="0" indent="0">
              <a:buNone/>
            </a:pPr>
            <a:endParaRPr lang="fr-FR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>
              <a:buNone/>
            </a:pPr>
            <a:r>
              <a:rPr lang="fr-FR" sz="1200" b="1" kern="1200" dirty="0" err="1">
                <a:solidFill>
                  <a:srgbClr val="01B0F0"/>
                </a:solidFill>
                <a:latin typeface="+mn-lt"/>
                <a:ea typeface="+mn-ea"/>
                <a:cs typeface="+mn-cs"/>
              </a:rPr>
              <a:t>Bim</a:t>
            </a:r>
            <a:r>
              <a:rPr lang="fr-FR" sz="1200" b="1" kern="1200" dirty="0">
                <a:solidFill>
                  <a:srgbClr val="01B0F0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b="1" kern="1200" dirty="0" err="1">
                <a:solidFill>
                  <a:srgbClr val="01B0F0"/>
                </a:solidFill>
                <a:latin typeface="+mn-lt"/>
                <a:ea typeface="+mn-ea"/>
                <a:cs typeface="+mn-cs"/>
              </a:rPr>
              <a:t>bam</a:t>
            </a:r>
            <a:r>
              <a:rPr lang="fr-FR" sz="1200" b="1" kern="1200" dirty="0">
                <a:solidFill>
                  <a:srgbClr val="01B0F0"/>
                </a:solidFill>
                <a:latin typeface="+mn-lt"/>
                <a:ea typeface="+mn-ea"/>
                <a:cs typeface="+mn-cs"/>
              </a:rPr>
              <a:t> boum vous êtes prêt à communiquer ! Félicitations </a:t>
            </a:r>
            <a: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😺</a:t>
            </a:r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EC8126-F51D-5942-8451-026157E297F7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43176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Pour insérer votre logo : </a:t>
            </a:r>
            <a:r>
              <a:rPr lang="fr-FR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Faire un clic droit sur le logo générique &gt; « changer d’image » OU supprimer le logo générique et glisser-déposer votre logo depuis votre dossier</a:t>
            </a:r>
            <a:br>
              <a:rPr lang="fr-FR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fr-FR" sz="14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>
              <a:buNone/>
            </a:pPr>
            <a:r>
              <a:rPr lang="fr-FR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Modifier les textes :</a:t>
            </a:r>
          </a:p>
          <a:p>
            <a:pPr marL="0" indent="0">
              <a:buNone/>
            </a:pPr>
            <a:r>
              <a:rPr lang="fr-FR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Cliquez sur la zone de texte à modifier puis taper le texte de remplacement</a:t>
            </a:r>
            <a:br>
              <a:rPr lang="fr-FR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fr-FR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Vous pouvez changer la taille de la police et les couleurs dans le menu en haut de votre interface</a:t>
            </a:r>
          </a:p>
          <a:p>
            <a:pPr marL="0" indent="0">
              <a:buNone/>
            </a:pPr>
            <a:br>
              <a:rPr lang="fr-FR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fr-FR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Une fois votre visuel terminé : </a:t>
            </a:r>
            <a:r>
              <a:rPr lang="fr-FR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Fichier -&gt; Enregistrer sous / Exporter -&gt; choisir le format .jpeg pour pouvoir le poster sur vos réseaux-sociaux</a:t>
            </a:r>
          </a:p>
          <a:p>
            <a:pPr marL="0" indent="0">
              <a:buNone/>
            </a:pPr>
            <a:endParaRPr lang="fr-FR" sz="14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>
              <a:buNone/>
            </a:pPr>
            <a:r>
              <a:rPr lang="fr-FR" sz="1400" b="1" kern="1200" dirty="0" err="1">
                <a:solidFill>
                  <a:srgbClr val="01B0F0"/>
                </a:solidFill>
                <a:latin typeface="+mn-lt"/>
                <a:ea typeface="+mn-ea"/>
                <a:cs typeface="+mn-cs"/>
              </a:rPr>
              <a:t>Bim</a:t>
            </a:r>
            <a:r>
              <a:rPr lang="fr-FR" sz="1400" b="1" kern="1200" dirty="0">
                <a:solidFill>
                  <a:srgbClr val="01B0F0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400" b="1" kern="1200" dirty="0" err="1">
                <a:solidFill>
                  <a:srgbClr val="01B0F0"/>
                </a:solidFill>
                <a:latin typeface="+mn-lt"/>
                <a:ea typeface="+mn-ea"/>
                <a:cs typeface="+mn-cs"/>
              </a:rPr>
              <a:t>bam</a:t>
            </a:r>
            <a:r>
              <a:rPr lang="fr-FR" sz="1400" b="1" kern="1200" dirty="0">
                <a:solidFill>
                  <a:srgbClr val="01B0F0"/>
                </a:solidFill>
                <a:latin typeface="+mn-lt"/>
                <a:ea typeface="+mn-ea"/>
                <a:cs typeface="+mn-cs"/>
              </a:rPr>
              <a:t> boum vous êtes prêt à communiquer ! Félicitations </a:t>
            </a:r>
            <a:r>
              <a:rPr lang="fr-FR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😺</a:t>
            </a:r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EC8126-F51D-5942-8451-026157E297F7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54398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Pour insérer votre logo : </a:t>
            </a:r>
            <a:r>
              <a:rPr lang="fr-FR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Faire un clic droit sur le logo générique &gt; « changer d’image » OU supprimer le logo générique et glisser-déposer votre logo depuis votre dossier</a:t>
            </a:r>
            <a:br>
              <a:rPr lang="fr-FR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fr-FR" sz="14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>
              <a:buNone/>
            </a:pPr>
            <a:r>
              <a:rPr lang="fr-FR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Modifier les textes :</a:t>
            </a:r>
          </a:p>
          <a:p>
            <a:pPr marL="0" indent="0">
              <a:buNone/>
            </a:pPr>
            <a:r>
              <a:rPr lang="fr-FR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Cliquez sur la zone de texte à modifier puis taper le texte de remplacement</a:t>
            </a:r>
            <a:br>
              <a:rPr lang="fr-FR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fr-FR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Vous pouvez changer la taille de la police et les couleurs dans le menu en haut de votre interface</a:t>
            </a:r>
          </a:p>
          <a:p>
            <a:pPr marL="0" indent="0">
              <a:buNone/>
            </a:pPr>
            <a:br>
              <a:rPr lang="fr-FR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fr-FR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Une fois votre visuel terminé : </a:t>
            </a:r>
            <a:r>
              <a:rPr lang="fr-FR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Fichier -&gt; Enregistrer sous / Exporter -&gt; choisir le format .jpeg pour pouvoir le poster sur vos réseaux-sociaux</a:t>
            </a:r>
          </a:p>
          <a:p>
            <a:pPr marL="0" indent="0">
              <a:buNone/>
            </a:pPr>
            <a:endParaRPr lang="fr-FR" sz="14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>
              <a:buNone/>
            </a:pPr>
            <a:r>
              <a:rPr lang="fr-FR" sz="1400" b="1" kern="1200" dirty="0" err="1">
                <a:solidFill>
                  <a:srgbClr val="01B0F0"/>
                </a:solidFill>
                <a:latin typeface="+mn-lt"/>
                <a:ea typeface="+mn-ea"/>
                <a:cs typeface="+mn-cs"/>
              </a:rPr>
              <a:t>Bim</a:t>
            </a:r>
            <a:r>
              <a:rPr lang="fr-FR" sz="1400" b="1" kern="1200" dirty="0">
                <a:solidFill>
                  <a:srgbClr val="01B0F0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400" b="1" kern="1200" dirty="0" err="1">
                <a:solidFill>
                  <a:srgbClr val="01B0F0"/>
                </a:solidFill>
                <a:latin typeface="+mn-lt"/>
                <a:ea typeface="+mn-ea"/>
                <a:cs typeface="+mn-cs"/>
              </a:rPr>
              <a:t>bam</a:t>
            </a:r>
            <a:r>
              <a:rPr lang="fr-FR" sz="1400" b="1" kern="1200" dirty="0">
                <a:solidFill>
                  <a:srgbClr val="01B0F0"/>
                </a:solidFill>
                <a:latin typeface="+mn-lt"/>
                <a:ea typeface="+mn-ea"/>
                <a:cs typeface="+mn-cs"/>
              </a:rPr>
              <a:t> boum vous êtes prêt à communiquer ! Félicitations </a:t>
            </a:r>
            <a:r>
              <a:rPr lang="fr-FR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😺</a:t>
            </a:r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EC8126-F51D-5942-8451-026157E297F7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96855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Pour insérer votre logo : </a:t>
            </a:r>
            <a:r>
              <a:rPr lang="fr-FR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Faire un clic droit sur le logo générique &gt; « changer d’image » OU supprimer le logo générique et glisser-déposer votre logo depuis votre dossier</a:t>
            </a:r>
            <a:br>
              <a:rPr lang="fr-FR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fr-FR" sz="14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>
              <a:buNone/>
            </a:pPr>
            <a:r>
              <a:rPr lang="fr-FR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Modifier les textes :</a:t>
            </a:r>
          </a:p>
          <a:p>
            <a:pPr marL="0" indent="0">
              <a:buNone/>
            </a:pPr>
            <a:r>
              <a:rPr lang="fr-FR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Cliquez sur la zone de texte à modifier puis taper le texte de remplacement</a:t>
            </a:r>
            <a:br>
              <a:rPr lang="fr-FR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fr-FR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Vous pouvez changer la taille de la police et les couleurs dans le menu en haut de votre interface</a:t>
            </a:r>
          </a:p>
          <a:p>
            <a:pPr marL="0" indent="0">
              <a:buNone/>
            </a:pPr>
            <a:br>
              <a:rPr lang="fr-FR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fr-FR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Une fois votre visuel terminé : </a:t>
            </a:r>
            <a:r>
              <a:rPr lang="fr-FR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Fichier -&gt; Enregistrer sous / Exporter -&gt; choisir le format .jpeg pour pouvoir le poster sur vos réseaux-sociaux</a:t>
            </a:r>
          </a:p>
          <a:p>
            <a:pPr marL="0" indent="0">
              <a:buNone/>
            </a:pPr>
            <a:endParaRPr lang="fr-FR" sz="14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>
              <a:buNone/>
            </a:pPr>
            <a:r>
              <a:rPr lang="fr-FR" sz="1400" b="1" kern="1200" dirty="0" err="1">
                <a:solidFill>
                  <a:srgbClr val="01B0F0"/>
                </a:solidFill>
                <a:latin typeface="+mn-lt"/>
                <a:ea typeface="+mn-ea"/>
                <a:cs typeface="+mn-cs"/>
              </a:rPr>
              <a:t>Bim</a:t>
            </a:r>
            <a:r>
              <a:rPr lang="fr-FR" sz="1400" b="1" kern="1200" dirty="0">
                <a:solidFill>
                  <a:srgbClr val="01B0F0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400" b="1" kern="1200" dirty="0" err="1">
                <a:solidFill>
                  <a:srgbClr val="01B0F0"/>
                </a:solidFill>
                <a:latin typeface="+mn-lt"/>
                <a:ea typeface="+mn-ea"/>
                <a:cs typeface="+mn-cs"/>
              </a:rPr>
              <a:t>bam</a:t>
            </a:r>
            <a:r>
              <a:rPr lang="fr-FR" sz="1400" b="1" kern="1200" dirty="0">
                <a:solidFill>
                  <a:srgbClr val="01B0F0"/>
                </a:solidFill>
                <a:latin typeface="+mn-lt"/>
                <a:ea typeface="+mn-ea"/>
                <a:cs typeface="+mn-cs"/>
              </a:rPr>
              <a:t> boum vous êtes prêt à communiquer ! Félicitations </a:t>
            </a:r>
            <a:r>
              <a:rPr lang="fr-FR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😺</a:t>
            </a:r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EC8126-F51D-5942-8451-026157E297F7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70389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754313" y="514350"/>
            <a:ext cx="3635375" cy="257175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Pour insérer votre logo : </a:t>
            </a:r>
            <a:r>
              <a:rPr lang="fr-FR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Faire un clic droit sur le logo générique &gt; « changer d’image » OU supprimer le logo générique et glisser-déposer votre logo depuis votre dossier</a:t>
            </a:r>
            <a:br>
              <a:rPr lang="fr-FR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fr-FR" sz="14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>
              <a:buNone/>
            </a:pPr>
            <a:r>
              <a:rPr lang="fr-FR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Modifier les textes :</a:t>
            </a:r>
          </a:p>
          <a:p>
            <a:pPr marL="0" indent="0">
              <a:buNone/>
            </a:pPr>
            <a:r>
              <a:rPr lang="fr-FR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Cliquez sur la zone de texte à modifier puis taper le texte de remplacement</a:t>
            </a:r>
            <a:br>
              <a:rPr lang="fr-FR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fr-FR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Vous pouvez changer la taille de la police et les couleurs dans le menu en haut de votre interface</a:t>
            </a:r>
          </a:p>
          <a:p>
            <a:pPr marL="0" indent="0">
              <a:buNone/>
            </a:pPr>
            <a:br>
              <a:rPr lang="fr-FR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fr-FR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Une fois votre visuel terminé : </a:t>
            </a:r>
            <a:r>
              <a:rPr lang="fr-FR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Fichier -&gt; Enregistrer sous / Exporter -&gt; choisir le format .jpeg pour pouvoir le poster sur vos réseaux-sociaux</a:t>
            </a:r>
          </a:p>
          <a:p>
            <a:pPr marL="0" indent="0">
              <a:buNone/>
            </a:pPr>
            <a:endParaRPr lang="fr-FR" sz="14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>
              <a:buNone/>
            </a:pPr>
            <a:r>
              <a:rPr lang="fr-FR" sz="1400" b="1" kern="1200" dirty="0" err="1">
                <a:solidFill>
                  <a:srgbClr val="01B0F0"/>
                </a:solidFill>
                <a:latin typeface="+mn-lt"/>
                <a:ea typeface="+mn-ea"/>
                <a:cs typeface="+mn-cs"/>
              </a:rPr>
              <a:t>Bim</a:t>
            </a:r>
            <a:r>
              <a:rPr lang="fr-FR" sz="1400" b="1" kern="1200" dirty="0">
                <a:solidFill>
                  <a:srgbClr val="01B0F0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400" b="1" kern="1200" dirty="0" err="1">
                <a:solidFill>
                  <a:srgbClr val="01B0F0"/>
                </a:solidFill>
                <a:latin typeface="+mn-lt"/>
                <a:ea typeface="+mn-ea"/>
                <a:cs typeface="+mn-cs"/>
              </a:rPr>
              <a:t>bam</a:t>
            </a:r>
            <a:r>
              <a:rPr lang="fr-FR" sz="1400" b="1" kern="1200" dirty="0">
                <a:solidFill>
                  <a:srgbClr val="01B0F0"/>
                </a:solidFill>
                <a:latin typeface="+mn-lt"/>
                <a:ea typeface="+mn-ea"/>
                <a:cs typeface="+mn-cs"/>
              </a:rPr>
              <a:t> boum vous êtes prêt à communiquer ! Félicitations </a:t>
            </a:r>
            <a:r>
              <a:rPr lang="fr-FR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😺</a:t>
            </a:r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977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EC8126-F51D-5942-8451-026157E297F7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977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02711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754313" y="514350"/>
            <a:ext cx="3635375" cy="257175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Pour insérer votre logo : </a:t>
            </a:r>
            <a:r>
              <a:rPr lang="fr-FR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Faire un clic droit sur le logo générique &gt; « changer d’image » OU supprimer le logo générique et glisser-déposer votre logo depuis votre dossier</a:t>
            </a:r>
            <a:br>
              <a:rPr lang="fr-FR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fr-FR" sz="14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>
              <a:buNone/>
            </a:pPr>
            <a:r>
              <a:rPr lang="fr-FR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Modifier les textes :</a:t>
            </a:r>
          </a:p>
          <a:p>
            <a:pPr marL="0" indent="0">
              <a:buNone/>
            </a:pPr>
            <a:r>
              <a:rPr lang="fr-FR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Cliquez sur la zone de texte à modifier puis taper le texte de remplacement</a:t>
            </a:r>
            <a:br>
              <a:rPr lang="fr-FR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fr-FR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Vous pouvez changer la taille de la police et les couleurs dans le menu en haut de votre interface</a:t>
            </a:r>
          </a:p>
          <a:p>
            <a:pPr marL="0" indent="0">
              <a:buNone/>
            </a:pPr>
            <a:br>
              <a:rPr lang="fr-FR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fr-FR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Une fois votre visuel terminé : </a:t>
            </a:r>
            <a:r>
              <a:rPr lang="fr-FR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Fichier -&gt; Enregistrer sous / Exporter -&gt; choisir le format .jpeg pour pouvoir le poster sur vos réseaux-sociaux</a:t>
            </a:r>
          </a:p>
          <a:p>
            <a:pPr marL="0" indent="0">
              <a:buNone/>
            </a:pPr>
            <a:endParaRPr lang="fr-FR" sz="14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>
              <a:buNone/>
            </a:pPr>
            <a:r>
              <a:rPr lang="fr-FR" sz="1400" b="1" kern="1200" dirty="0" err="1">
                <a:solidFill>
                  <a:srgbClr val="01B0F0"/>
                </a:solidFill>
                <a:latin typeface="+mn-lt"/>
                <a:ea typeface="+mn-ea"/>
                <a:cs typeface="+mn-cs"/>
              </a:rPr>
              <a:t>Bim</a:t>
            </a:r>
            <a:r>
              <a:rPr lang="fr-FR" sz="1400" b="1" kern="1200" dirty="0">
                <a:solidFill>
                  <a:srgbClr val="01B0F0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400" b="1" kern="1200" dirty="0" err="1">
                <a:solidFill>
                  <a:srgbClr val="01B0F0"/>
                </a:solidFill>
                <a:latin typeface="+mn-lt"/>
                <a:ea typeface="+mn-ea"/>
                <a:cs typeface="+mn-cs"/>
              </a:rPr>
              <a:t>bam</a:t>
            </a:r>
            <a:r>
              <a:rPr lang="fr-FR" sz="1400" b="1" kern="1200" dirty="0">
                <a:solidFill>
                  <a:srgbClr val="01B0F0"/>
                </a:solidFill>
                <a:latin typeface="+mn-lt"/>
                <a:ea typeface="+mn-ea"/>
                <a:cs typeface="+mn-cs"/>
              </a:rPr>
              <a:t> boum vous êtes prêt à communiquer ! Félicitations </a:t>
            </a:r>
            <a:r>
              <a:rPr lang="fr-FR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😺</a:t>
            </a:r>
            <a:endParaRPr lang="fr-FR" sz="1400" dirty="0"/>
          </a:p>
          <a:p>
            <a:endParaRPr lang="fr-FR" sz="1400" dirty="0"/>
          </a:p>
          <a:p>
            <a:endParaRPr lang="fr-FR" sz="14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977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EC8126-F51D-5942-8451-026157E297F7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977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9942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 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8222029" cy="5756169"/>
          </a:xfrm>
          <a:prstGeom prst="rect">
            <a:avLst/>
          </a:prstGeom>
        </p:spPr>
        <p:txBody>
          <a:bodyPr vert="horz" lIns="99551" tIns="49775" rIns="99551" bIns="49775"/>
          <a:lstStyle>
            <a:lvl1pPr>
              <a:defRPr sz="1700"/>
            </a:lvl1pPr>
          </a:lstStyle>
          <a:p>
            <a:endParaRPr lang="fr-FR" dirty="0"/>
          </a:p>
        </p:txBody>
      </p:sp>
      <p:sp>
        <p:nvSpPr>
          <p:cNvPr id="6" name="Espace réservé pour une image  9"/>
          <p:cNvSpPr>
            <a:spLocks noGrp="1"/>
          </p:cNvSpPr>
          <p:nvPr>
            <p:ph type="pic" sz="quarter" idx="14"/>
          </p:nvPr>
        </p:nvSpPr>
        <p:spPr>
          <a:xfrm>
            <a:off x="8309388" y="2937469"/>
            <a:ext cx="2379250" cy="2818700"/>
          </a:xfrm>
          <a:prstGeom prst="rect">
            <a:avLst/>
          </a:prstGeom>
        </p:spPr>
        <p:txBody>
          <a:bodyPr vert="horz" lIns="99551" tIns="49775" rIns="99551" bIns="49775"/>
          <a:lstStyle>
            <a:lvl1pPr>
              <a:defRPr sz="1300"/>
            </a:lvl1pPr>
          </a:lstStyle>
          <a:p>
            <a:endParaRPr lang="fr-FR" dirty="0"/>
          </a:p>
        </p:txBody>
      </p:sp>
      <p:sp>
        <p:nvSpPr>
          <p:cNvPr id="9" name="Espace réservé pour une image  9"/>
          <p:cNvSpPr>
            <a:spLocks noGrp="1"/>
          </p:cNvSpPr>
          <p:nvPr>
            <p:ph type="pic" sz="quarter" idx="15"/>
          </p:nvPr>
        </p:nvSpPr>
        <p:spPr>
          <a:xfrm>
            <a:off x="8309388" y="0"/>
            <a:ext cx="2379250" cy="2818700"/>
          </a:xfrm>
          <a:prstGeom prst="rect">
            <a:avLst/>
          </a:prstGeom>
        </p:spPr>
        <p:txBody>
          <a:bodyPr vert="horz" lIns="99551" tIns="49775" rIns="99551" bIns="49775"/>
          <a:lstStyle>
            <a:lvl1pPr>
              <a:defRPr sz="1300"/>
            </a:lvl1pPr>
          </a:lstStyle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3686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278" y="1885463"/>
            <a:ext cx="9218950" cy="3145935"/>
          </a:xfrm>
        </p:spPr>
        <p:txBody>
          <a:bodyPr anchor="b"/>
          <a:lstStyle>
            <a:lvl1pPr>
              <a:defRPr sz="6617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278" y="5061159"/>
            <a:ext cx="9218950" cy="1654373"/>
          </a:xfrm>
        </p:spPr>
        <p:txBody>
          <a:bodyPr/>
          <a:lstStyle>
            <a:lvl1pPr marL="0" indent="0">
              <a:buNone/>
              <a:defRPr sz="2647">
                <a:solidFill>
                  <a:schemeClr val="tx1"/>
                </a:solidFill>
              </a:defRPr>
            </a:lvl1pPr>
            <a:lvl2pPr marL="504200" indent="0">
              <a:buNone/>
              <a:defRPr sz="2206">
                <a:solidFill>
                  <a:schemeClr val="tx1">
                    <a:tint val="75000"/>
                  </a:schemeClr>
                </a:solidFill>
              </a:defRPr>
            </a:lvl2pPr>
            <a:lvl3pPr marL="1008400" indent="0">
              <a:buNone/>
              <a:defRPr sz="1985">
                <a:solidFill>
                  <a:schemeClr val="tx1">
                    <a:tint val="75000"/>
                  </a:schemeClr>
                </a:solidFill>
              </a:defRPr>
            </a:lvl3pPr>
            <a:lvl4pPr marL="1512600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6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210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52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94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36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D7D00-322F-4444-AF39-D150C4A99145}" type="datetimeFigureOut">
              <a:rPr lang="fr-FR" smtClean="0"/>
              <a:t>17/03/2020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DBDED-073C-744A-BC67-5A22E431259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0578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4844" y="2013259"/>
            <a:ext cx="4542671" cy="4798559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1123" y="2013259"/>
            <a:ext cx="4542671" cy="4798559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D7D00-322F-4444-AF39-D150C4A99145}" type="datetimeFigureOut">
              <a:rPr lang="fr-FR" smtClean="0"/>
              <a:t>17/03/2020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DBDED-073C-744A-BC67-5A22E431259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48035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236" y="402654"/>
            <a:ext cx="9218950" cy="1461801"/>
          </a:xfrm>
        </p:spPr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237" y="1853949"/>
            <a:ext cx="4521794" cy="908592"/>
          </a:xfrm>
        </p:spPr>
        <p:txBody>
          <a:bodyPr anchor="b"/>
          <a:lstStyle>
            <a:lvl1pPr marL="0" indent="0">
              <a:buNone/>
              <a:defRPr sz="2647" b="1"/>
            </a:lvl1pPr>
            <a:lvl2pPr marL="504200" indent="0">
              <a:buNone/>
              <a:defRPr sz="2206" b="1"/>
            </a:lvl2pPr>
            <a:lvl3pPr marL="1008400" indent="0">
              <a:buNone/>
              <a:defRPr sz="1985" b="1"/>
            </a:lvl3pPr>
            <a:lvl4pPr marL="1512600" indent="0">
              <a:buNone/>
              <a:defRPr sz="1764" b="1"/>
            </a:lvl4pPr>
            <a:lvl5pPr marL="2016801" indent="0">
              <a:buNone/>
              <a:defRPr sz="1764" b="1"/>
            </a:lvl5pPr>
            <a:lvl6pPr marL="2521001" indent="0">
              <a:buNone/>
              <a:defRPr sz="1764" b="1"/>
            </a:lvl6pPr>
            <a:lvl7pPr marL="3025201" indent="0">
              <a:buNone/>
              <a:defRPr sz="1764" b="1"/>
            </a:lvl7pPr>
            <a:lvl8pPr marL="3529401" indent="0">
              <a:buNone/>
              <a:defRPr sz="1764" b="1"/>
            </a:lvl8pPr>
            <a:lvl9pPr marL="4033601" indent="0">
              <a:buNone/>
              <a:defRPr sz="1764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237" y="2762541"/>
            <a:ext cx="4521794" cy="4063282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1124" y="1853949"/>
            <a:ext cx="4544063" cy="908592"/>
          </a:xfrm>
        </p:spPr>
        <p:txBody>
          <a:bodyPr anchor="b"/>
          <a:lstStyle>
            <a:lvl1pPr marL="0" indent="0">
              <a:buNone/>
              <a:defRPr sz="2647" b="1"/>
            </a:lvl1pPr>
            <a:lvl2pPr marL="504200" indent="0">
              <a:buNone/>
              <a:defRPr sz="2206" b="1"/>
            </a:lvl2pPr>
            <a:lvl3pPr marL="1008400" indent="0">
              <a:buNone/>
              <a:defRPr sz="1985" b="1"/>
            </a:lvl3pPr>
            <a:lvl4pPr marL="1512600" indent="0">
              <a:buNone/>
              <a:defRPr sz="1764" b="1"/>
            </a:lvl4pPr>
            <a:lvl5pPr marL="2016801" indent="0">
              <a:buNone/>
              <a:defRPr sz="1764" b="1"/>
            </a:lvl5pPr>
            <a:lvl6pPr marL="2521001" indent="0">
              <a:buNone/>
              <a:defRPr sz="1764" b="1"/>
            </a:lvl6pPr>
            <a:lvl7pPr marL="3025201" indent="0">
              <a:buNone/>
              <a:defRPr sz="1764" b="1"/>
            </a:lvl7pPr>
            <a:lvl8pPr marL="3529401" indent="0">
              <a:buNone/>
              <a:defRPr sz="1764" b="1"/>
            </a:lvl8pPr>
            <a:lvl9pPr marL="4033601" indent="0">
              <a:buNone/>
              <a:defRPr sz="1764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1124" y="2762541"/>
            <a:ext cx="4544063" cy="4063282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D7D00-322F-4444-AF39-D150C4A99145}" type="datetimeFigureOut">
              <a:rPr lang="fr-FR" smtClean="0"/>
              <a:t>17/03/2020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DBDED-073C-744A-BC67-5A22E431259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59541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D7D00-322F-4444-AF39-D150C4A99145}" type="datetimeFigureOut">
              <a:rPr lang="fr-FR" smtClean="0"/>
              <a:t>17/03/2020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DBDED-073C-744A-BC67-5A22E431259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67769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D7D00-322F-4444-AF39-D150C4A99145}" type="datetimeFigureOut">
              <a:rPr lang="fr-FR" smtClean="0"/>
              <a:t>17/03/2020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DBDED-073C-744A-BC67-5A22E431259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69807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236" y="504190"/>
            <a:ext cx="3447364" cy="1764665"/>
          </a:xfrm>
        </p:spPr>
        <p:txBody>
          <a:bodyPr anchor="b"/>
          <a:lstStyle>
            <a:lvl1pPr>
              <a:defRPr sz="3529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4063" y="1088912"/>
            <a:ext cx="5411123" cy="5374525"/>
          </a:xfrm>
        </p:spPr>
        <p:txBody>
          <a:bodyPr/>
          <a:lstStyle>
            <a:lvl1pPr>
              <a:defRPr sz="3529"/>
            </a:lvl1pPr>
            <a:lvl2pPr>
              <a:defRPr sz="3088"/>
            </a:lvl2pPr>
            <a:lvl3pPr>
              <a:defRPr sz="2647"/>
            </a:lvl3pPr>
            <a:lvl4pPr>
              <a:defRPr sz="2206"/>
            </a:lvl4pPr>
            <a:lvl5pPr>
              <a:defRPr sz="2206"/>
            </a:lvl5pPr>
            <a:lvl6pPr>
              <a:defRPr sz="2206"/>
            </a:lvl6pPr>
            <a:lvl7pPr>
              <a:defRPr sz="2206"/>
            </a:lvl7pPr>
            <a:lvl8pPr>
              <a:defRPr sz="2206"/>
            </a:lvl8pPr>
            <a:lvl9pPr>
              <a:defRPr sz="2206"/>
            </a:lvl9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236" y="2268855"/>
            <a:ext cx="3447364" cy="4203335"/>
          </a:xfrm>
        </p:spPr>
        <p:txBody>
          <a:bodyPr/>
          <a:lstStyle>
            <a:lvl1pPr marL="0" indent="0">
              <a:buNone/>
              <a:defRPr sz="1764"/>
            </a:lvl1pPr>
            <a:lvl2pPr marL="504200" indent="0">
              <a:buNone/>
              <a:defRPr sz="1544"/>
            </a:lvl2pPr>
            <a:lvl3pPr marL="1008400" indent="0">
              <a:buNone/>
              <a:defRPr sz="1323"/>
            </a:lvl3pPr>
            <a:lvl4pPr marL="1512600" indent="0">
              <a:buNone/>
              <a:defRPr sz="1103"/>
            </a:lvl4pPr>
            <a:lvl5pPr marL="2016801" indent="0">
              <a:buNone/>
              <a:defRPr sz="1103"/>
            </a:lvl5pPr>
            <a:lvl6pPr marL="2521001" indent="0">
              <a:buNone/>
              <a:defRPr sz="1103"/>
            </a:lvl6pPr>
            <a:lvl7pPr marL="3025201" indent="0">
              <a:buNone/>
              <a:defRPr sz="1103"/>
            </a:lvl7pPr>
            <a:lvl8pPr marL="3529401" indent="0">
              <a:buNone/>
              <a:defRPr sz="1103"/>
            </a:lvl8pPr>
            <a:lvl9pPr marL="4033601" indent="0">
              <a:buNone/>
              <a:defRPr sz="1103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D7D00-322F-4444-AF39-D150C4A99145}" type="datetimeFigureOut">
              <a:rPr lang="fr-FR" smtClean="0"/>
              <a:t>17/03/2020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DBDED-073C-744A-BC67-5A22E431259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49382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236" y="504190"/>
            <a:ext cx="3447364" cy="1764665"/>
          </a:xfrm>
        </p:spPr>
        <p:txBody>
          <a:bodyPr anchor="b"/>
          <a:lstStyle>
            <a:lvl1pPr>
              <a:defRPr sz="3529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4063" y="1088912"/>
            <a:ext cx="5411123" cy="5374525"/>
          </a:xfrm>
        </p:spPr>
        <p:txBody>
          <a:bodyPr anchor="t"/>
          <a:lstStyle>
            <a:lvl1pPr marL="0" indent="0">
              <a:buNone/>
              <a:defRPr sz="3529"/>
            </a:lvl1pPr>
            <a:lvl2pPr marL="504200" indent="0">
              <a:buNone/>
              <a:defRPr sz="3088"/>
            </a:lvl2pPr>
            <a:lvl3pPr marL="1008400" indent="0">
              <a:buNone/>
              <a:defRPr sz="2647"/>
            </a:lvl3pPr>
            <a:lvl4pPr marL="1512600" indent="0">
              <a:buNone/>
              <a:defRPr sz="2206"/>
            </a:lvl4pPr>
            <a:lvl5pPr marL="2016801" indent="0">
              <a:buNone/>
              <a:defRPr sz="2206"/>
            </a:lvl5pPr>
            <a:lvl6pPr marL="2521001" indent="0">
              <a:buNone/>
              <a:defRPr sz="2206"/>
            </a:lvl6pPr>
            <a:lvl7pPr marL="3025201" indent="0">
              <a:buNone/>
              <a:defRPr sz="2206"/>
            </a:lvl7pPr>
            <a:lvl8pPr marL="3529401" indent="0">
              <a:buNone/>
              <a:defRPr sz="2206"/>
            </a:lvl8pPr>
            <a:lvl9pPr marL="4033601" indent="0">
              <a:buNone/>
              <a:defRPr sz="2206"/>
            </a:lvl9pPr>
          </a:lstStyle>
          <a:p>
            <a:r>
              <a:rPr lang="fr-CA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236" y="2268855"/>
            <a:ext cx="3447364" cy="4203335"/>
          </a:xfrm>
        </p:spPr>
        <p:txBody>
          <a:bodyPr/>
          <a:lstStyle>
            <a:lvl1pPr marL="0" indent="0">
              <a:buNone/>
              <a:defRPr sz="1764"/>
            </a:lvl1pPr>
            <a:lvl2pPr marL="504200" indent="0">
              <a:buNone/>
              <a:defRPr sz="1544"/>
            </a:lvl2pPr>
            <a:lvl3pPr marL="1008400" indent="0">
              <a:buNone/>
              <a:defRPr sz="1323"/>
            </a:lvl3pPr>
            <a:lvl4pPr marL="1512600" indent="0">
              <a:buNone/>
              <a:defRPr sz="1103"/>
            </a:lvl4pPr>
            <a:lvl5pPr marL="2016801" indent="0">
              <a:buNone/>
              <a:defRPr sz="1103"/>
            </a:lvl5pPr>
            <a:lvl6pPr marL="2521001" indent="0">
              <a:buNone/>
              <a:defRPr sz="1103"/>
            </a:lvl6pPr>
            <a:lvl7pPr marL="3025201" indent="0">
              <a:buNone/>
              <a:defRPr sz="1103"/>
            </a:lvl7pPr>
            <a:lvl8pPr marL="3529401" indent="0">
              <a:buNone/>
              <a:defRPr sz="1103"/>
            </a:lvl8pPr>
            <a:lvl9pPr marL="4033601" indent="0">
              <a:buNone/>
              <a:defRPr sz="1103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D7D00-322F-4444-AF39-D150C4A99145}" type="datetimeFigureOut">
              <a:rPr lang="fr-FR" smtClean="0"/>
              <a:t>17/03/2020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DBDED-073C-744A-BC67-5A22E431259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92244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D7D00-322F-4444-AF39-D150C4A99145}" type="datetimeFigureOut">
              <a:rPr lang="fr-FR" smtClean="0"/>
              <a:t>17/03/2020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DBDED-073C-744A-BC67-5A22E431259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83305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49057" y="402652"/>
            <a:ext cx="2304738" cy="6409166"/>
          </a:xfrm>
        </p:spPr>
        <p:txBody>
          <a:bodyPr vert="eaVert"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4844" y="402652"/>
            <a:ext cx="6780605" cy="6409166"/>
          </a:xfrm>
        </p:spPr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D7D00-322F-4444-AF39-D150C4A99145}" type="datetimeFigureOut">
              <a:rPr lang="fr-FR" smtClean="0"/>
              <a:t>17/03/2020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DBDED-073C-744A-BC67-5A22E431259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1234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2954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  3"/>
          <p:cNvSpPr>
            <a:spLocks noGrp="1"/>
          </p:cNvSpPr>
          <p:nvPr>
            <p:ph type="pic" sz="quarter" idx="10"/>
          </p:nvPr>
        </p:nvSpPr>
        <p:spPr>
          <a:xfrm>
            <a:off x="3114094" y="1"/>
            <a:ext cx="7574544" cy="5754895"/>
          </a:xfrm>
          <a:prstGeom prst="rect">
            <a:avLst/>
          </a:prstGeom>
        </p:spPr>
        <p:txBody>
          <a:bodyPr vert="horz" lIns="99551" tIns="49775" rIns="99551" bIns="49775"/>
          <a:lstStyle>
            <a:lvl1pPr>
              <a:defRPr sz="2000"/>
            </a:lvl1pPr>
          </a:lstStyle>
          <a:p>
            <a:endParaRPr lang="fr-FR" dirty="0"/>
          </a:p>
        </p:txBody>
      </p:sp>
      <p:sp>
        <p:nvSpPr>
          <p:cNvPr id="5" name="Espace réservé pour une image  9"/>
          <p:cNvSpPr>
            <a:spLocks noGrp="1"/>
          </p:cNvSpPr>
          <p:nvPr>
            <p:ph type="pic" sz="quarter" idx="11"/>
          </p:nvPr>
        </p:nvSpPr>
        <p:spPr>
          <a:xfrm>
            <a:off x="3114093" y="5882217"/>
            <a:ext cx="2447187" cy="1680633"/>
          </a:xfrm>
          <a:prstGeom prst="rect">
            <a:avLst/>
          </a:prstGeom>
        </p:spPr>
        <p:txBody>
          <a:bodyPr vert="horz" lIns="99551" tIns="49775" rIns="99551" bIns="49775"/>
          <a:lstStyle>
            <a:lvl1pPr>
              <a:defRPr sz="1300"/>
            </a:lvl1pPr>
          </a:lstStyle>
          <a:p>
            <a:endParaRPr lang="fr-FR" dirty="0"/>
          </a:p>
        </p:txBody>
      </p:sp>
      <p:sp>
        <p:nvSpPr>
          <p:cNvPr id="6" name="Espace réservé pour une image  9"/>
          <p:cNvSpPr>
            <a:spLocks noGrp="1"/>
          </p:cNvSpPr>
          <p:nvPr>
            <p:ph type="pic" sz="quarter" idx="12"/>
          </p:nvPr>
        </p:nvSpPr>
        <p:spPr>
          <a:xfrm>
            <a:off x="5680598" y="5882217"/>
            <a:ext cx="2447187" cy="1680633"/>
          </a:xfrm>
          <a:prstGeom prst="rect">
            <a:avLst/>
          </a:prstGeom>
        </p:spPr>
        <p:txBody>
          <a:bodyPr vert="horz" lIns="99551" tIns="49775" rIns="99551" bIns="49775"/>
          <a:lstStyle>
            <a:lvl1pPr>
              <a:defRPr sz="1300"/>
            </a:lvl1pPr>
          </a:lstStyle>
          <a:p>
            <a:endParaRPr lang="fr-FR" dirty="0"/>
          </a:p>
        </p:txBody>
      </p:sp>
      <p:sp>
        <p:nvSpPr>
          <p:cNvPr id="7" name="Espace réservé pour une image  9"/>
          <p:cNvSpPr>
            <a:spLocks noGrp="1"/>
          </p:cNvSpPr>
          <p:nvPr>
            <p:ph type="pic" sz="quarter" idx="13"/>
          </p:nvPr>
        </p:nvSpPr>
        <p:spPr>
          <a:xfrm>
            <a:off x="8247102" y="5882217"/>
            <a:ext cx="2447187" cy="1680633"/>
          </a:xfrm>
          <a:prstGeom prst="rect">
            <a:avLst/>
          </a:prstGeom>
        </p:spPr>
        <p:txBody>
          <a:bodyPr vert="horz" lIns="99551" tIns="49775" rIns="99551" bIns="49775"/>
          <a:lstStyle>
            <a:lvl1pPr>
              <a:defRPr sz="1300"/>
            </a:lvl1pPr>
          </a:lstStyle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0705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  3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7574544" cy="5754895"/>
          </a:xfrm>
          <a:prstGeom prst="rect">
            <a:avLst/>
          </a:prstGeom>
        </p:spPr>
        <p:txBody>
          <a:bodyPr vert="horz" lIns="99551" tIns="49775" rIns="99551" bIns="49775"/>
          <a:lstStyle>
            <a:lvl1pPr>
              <a:defRPr sz="2000"/>
            </a:lvl1pPr>
          </a:lstStyle>
          <a:p>
            <a:endParaRPr lang="fr-FR" dirty="0"/>
          </a:p>
        </p:txBody>
      </p:sp>
      <p:sp>
        <p:nvSpPr>
          <p:cNvPr id="5" name="Espace réservé pour une image  9"/>
          <p:cNvSpPr>
            <a:spLocks noGrp="1"/>
          </p:cNvSpPr>
          <p:nvPr>
            <p:ph type="pic" sz="quarter" idx="11"/>
          </p:nvPr>
        </p:nvSpPr>
        <p:spPr>
          <a:xfrm>
            <a:off x="0" y="5882217"/>
            <a:ext cx="2447187" cy="1680633"/>
          </a:xfrm>
          <a:prstGeom prst="rect">
            <a:avLst/>
          </a:prstGeom>
        </p:spPr>
        <p:txBody>
          <a:bodyPr vert="horz" lIns="99551" tIns="49775" rIns="99551" bIns="49775"/>
          <a:lstStyle>
            <a:lvl1pPr>
              <a:defRPr sz="1300"/>
            </a:lvl1pPr>
          </a:lstStyle>
          <a:p>
            <a:endParaRPr lang="fr-FR" dirty="0"/>
          </a:p>
        </p:txBody>
      </p:sp>
      <p:sp>
        <p:nvSpPr>
          <p:cNvPr id="6" name="Espace réservé pour une image  9"/>
          <p:cNvSpPr>
            <a:spLocks noGrp="1"/>
          </p:cNvSpPr>
          <p:nvPr>
            <p:ph type="pic" sz="quarter" idx="12"/>
          </p:nvPr>
        </p:nvSpPr>
        <p:spPr>
          <a:xfrm>
            <a:off x="2566504" y="5882217"/>
            <a:ext cx="2447187" cy="1680633"/>
          </a:xfrm>
          <a:prstGeom prst="rect">
            <a:avLst/>
          </a:prstGeom>
        </p:spPr>
        <p:txBody>
          <a:bodyPr vert="horz" lIns="99551" tIns="49775" rIns="99551" bIns="49775"/>
          <a:lstStyle>
            <a:lvl1pPr>
              <a:defRPr sz="1300"/>
            </a:lvl1pPr>
          </a:lstStyle>
          <a:p>
            <a:endParaRPr lang="fr-FR" dirty="0"/>
          </a:p>
        </p:txBody>
      </p:sp>
      <p:sp>
        <p:nvSpPr>
          <p:cNvPr id="7" name="Espace réservé pour une image  9"/>
          <p:cNvSpPr>
            <a:spLocks noGrp="1"/>
          </p:cNvSpPr>
          <p:nvPr>
            <p:ph type="pic" sz="quarter" idx="13"/>
          </p:nvPr>
        </p:nvSpPr>
        <p:spPr>
          <a:xfrm>
            <a:off x="5133008" y="5882217"/>
            <a:ext cx="2447187" cy="1680633"/>
          </a:xfrm>
          <a:prstGeom prst="rect">
            <a:avLst/>
          </a:prstGeom>
        </p:spPr>
        <p:txBody>
          <a:bodyPr vert="horz" lIns="99551" tIns="49775" rIns="99551" bIns="49775"/>
          <a:lstStyle>
            <a:lvl1pPr>
              <a:defRPr sz="1300"/>
            </a:lvl1pPr>
          </a:lstStyle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55496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  3"/>
          <p:cNvSpPr>
            <a:spLocks noGrp="1"/>
          </p:cNvSpPr>
          <p:nvPr>
            <p:ph type="pic" sz="quarter" idx="10"/>
          </p:nvPr>
        </p:nvSpPr>
        <p:spPr>
          <a:xfrm>
            <a:off x="3114094" y="0"/>
            <a:ext cx="7574544" cy="7562850"/>
          </a:xfrm>
          <a:prstGeom prst="rect">
            <a:avLst/>
          </a:prstGeom>
        </p:spPr>
        <p:txBody>
          <a:bodyPr vert="horz" lIns="99551" tIns="49775" rIns="99551" bIns="49775"/>
          <a:lstStyle>
            <a:lvl1pPr>
              <a:defRPr sz="2000"/>
            </a:lvl1pPr>
          </a:lstStyle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60146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 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5594204" cy="7562850"/>
          </a:xfrm>
          <a:prstGeom prst="rect">
            <a:avLst/>
          </a:prstGeom>
        </p:spPr>
        <p:txBody>
          <a:bodyPr vert="horz" lIns="99551" tIns="49775" rIns="99551" bIns="49775"/>
          <a:lstStyle>
            <a:lvl1pPr>
              <a:defRPr sz="2000"/>
            </a:lvl1pPr>
          </a:lstStyle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53028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 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0688638" cy="5668019"/>
          </a:xfrm>
          <a:prstGeom prst="rect">
            <a:avLst/>
          </a:prstGeom>
        </p:spPr>
        <p:txBody>
          <a:bodyPr vert="horz" lIns="99551" tIns="49775" rIns="99551" bIns="49775"/>
          <a:lstStyle>
            <a:lvl1pPr>
              <a:defRPr sz="2000"/>
            </a:lvl1pPr>
          </a:lstStyle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23961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648" y="1237717"/>
            <a:ext cx="9085342" cy="2632992"/>
          </a:xfrm>
        </p:spPr>
        <p:txBody>
          <a:bodyPr anchor="b"/>
          <a:lstStyle>
            <a:lvl1pPr algn="ctr">
              <a:defRPr sz="6617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080" y="3972247"/>
            <a:ext cx="8016479" cy="1825938"/>
          </a:xfrm>
        </p:spPr>
        <p:txBody>
          <a:bodyPr/>
          <a:lstStyle>
            <a:lvl1pPr marL="0" indent="0" algn="ctr">
              <a:buNone/>
              <a:defRPr sz="2647"/>
            </a:lvl1pPr>
            <a:lvl2pPr marL="504200" indent="0" algn="ctr">
              <a:buNone/>
              <a:defRPr sz="2206"/>
            </a:lvl2pPr>
            <a:lvl3pPr marL="1008400" indent="0" algn="ctr">
              <a:buNone/>
              <a:defRPr sz="1985"/>
            </a:lvl3pPr>
            <a:lvl4pPr marL="1512600" indent="0" algn="ctr">
              <a:buNone/>
              <a:defRPr sz="1764"/>
            </a:lvl4pPr>
            <a:lvl5pPr marL="2016801" indent="0" algn="ctr">
              <a:buNone/>
              <a:defRPr sz="1764"/>
            </a:lvl5pPr>
            <a:lvl6pPr marL="2521001" indent="0" algn="ctr">
              <a:buNone/>
              <a:defRPr sz="1764"/>
            </a:lvl6pPr>
            <a:lvl7pPr marL="3025201" indent="0" algn="ctr">
              <a:buNone/>
              <a:defRPr sz="1764"/>
            </a:lvl7pPr>
            <a:lvl8pPr marL="3529401" indent="0" algn="ctr">
              <a:buNone/>
              <a:defRPr sz="1764"/>
            </a:lvl8pPr>
            <a:lvl9pPr marL="4033601" indent="0" algn="ctr">
              <a:buNone/>
              <a:defRPr sz="1764"/>
            </a:lvl9pPr>
          </a:lstStyle>
          <a:p>
            <a:r>
              <a:rPr lang="fr-CA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D7D00-322F-4444-AF39-D150C4A99145}" type="datetimeFigureOut">
              <a:rPr lang="fr-FR" smtClean="0"/>
              <a:t>17/03/2020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DBDED-073C-744A-BC67-5A22E431259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5446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D7D00-322F-4444-AF39-D150C4A99145}" type="datetimeFigureOut">
              <a:rPr lang="fr-FR" smtClean="0"/>
              <a:t>17/03/2020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DBDED-073C-744A-BC67-5A22E431259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2842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5314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0" r:id="rId3"/>
    <p:sldLayoutId id="2147483653" r:id="rId4"/>
    <p:sldLayoutId id="2147483652" r:id="rId5"/>
    <p:sldLayoutId id="2147483655" r:id="rId6"/>
    <p:sldLayoutId id="2147483651" r:id="rId7"/>
  </p:sldLayoutIdLst>
  <p:txStyles>
    <p:titleStyle>
      <a:lvl1pPr algn="ctr" defTabSz="497754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3315" indent="-373315" algn="l" defTabSz="497754" rtl="0" eaLnBrk="1" latinLnBrk="0" hangingPunct="1">
        <a:spcBef>
          <a:spcPct val="20000"/>
        </a:spcBef>
        <a:buFont typeface="Arial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08850" indent="-311096" algn="l" defTabSz="497754" rtl="0" eaLnBrk="1" latinLnBrk="0" hangingPunct="1">
        <a:spcBef>
          <a:spcPct val="20000"/>
        </a:spcBef>
        <a:buFont typeface="Arial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1" latinLnBrk="0" hangingPunct="1">
        <a:spcBef>
          <a:spcPct val="20000"/>
        </a:spcBef>
        <a:buFont typeface="Arial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1" latinLnBrk="0" hangingPunct="1">
        <a:spcBef>
          <a:spcPct val="20000"/>
        </a:spcBef>
        <a:buFont typeface="Arial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1" latinLnBrk="0" hangingPunct="1">
        <a:spcBef>
          <a:spcPct val="20000"/>
        </a:spcBef>
        <a:buFont typeface="Arial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9775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4844" y="402654"/>
            <a:ext cx="9218950" cy="14618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4844" y="2013259"/>
            <a:ext cx="9218950" cy="47985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4844" y="7009643"/>
            <a:ext cx="2404944" cy="4026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8D7D00-322F-4444-AF39-D150C4A99145}" type="datetimeFigureOut">
              <a:rPr lang="fr-FR" smtClean="0"/>
              <a:t>17/03/2020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0612" y="7009643"/>
            <a:ext cx="3607415" cy="4026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8850" y="7009643"/>
            <a:ext cx="2404944" cy="4026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3DBDED-073C-744A-BC67-5A22E431259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5283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1008400" rtl="0" eaLnBrk="1" latinLnBrk="0" hangingPunct="1">
        <a:lnSpc>
          <a:spcPct val="90000"/>
        </a:lnSpc>
        <a:spcBef>
          <a:spcPct val="0"/>
        </a:spcBef>
        <a:buNone/>
        <a:defRPr sz="48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2100" indent="-252100" algn="l" defTabSz="1008400" rtl="0" eaLnBrk="1" latinLnBrk="0" hangingPunct="1">
        <a:lnSpc>
          <a:spcPct val="90000"/>
        </a:lnSpc>
        <a:spcBef>
          <a:spcPts val="1103"/>
        </a:spcBef>
        <a:buFont typeface="Arial" panose="020B0604020202020204" pitchFamily="34" charset="0"/>
        <a:buChar char="•"/>
        <a:defRPr sz="3088" kern="1200">
          <a:solidFill>
            <a:schemeClr val="tx1"/>
          </a:solidFill>
          <a:latin typeface="+mn-lt"/>
          <a:ea typeface="+mn-ea"/>
          <a:cs typeface="+mn-cs"/>
        </a:defRPr>
      </a:lvl1pPr>
      <a:lvl2pPr marL="756300" indent="-252100" algn="l" defTabSz="1008400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7" kern="1200">
          <a:solidFill>
            <a:schemeClr val="tx1"/>
          </a:solidFill>
          <a:latin typeface="+mn-lt"/>
          <a:ea typeface="+mn-ea"/>
          <a:cs typeface="+mn-cs"/>
        </a:defRPr>
      </a:lvl2pPr>
      <a:lvl3pPr marL="1260500" indent="-252100" algn="l" defTabSz="1008400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6" kern="1200">
          <a:solidFill>
            <a:schemeClr val="tx1"/>
          </a:solidFill>
          <a:latin typeface="+mn-lt"/>
          <a:ea typeface="+mn-ea"/>
          <a:cs typeface="+mn-cs"/>
        </a:defRPr>
      </a:lvl3pPr>
      <a:lvl4pPr marL="1764701" indent="-252100" algn="l" defTabSz="1008400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4pPr>
      <a:lvl5pPr marL="2268901" indent="-252100" algn="l" defTabSz="1008400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5pPr>
      <a:lvl6pPr marL="2773101" indent="-252100" algn="l" defTabSz="1008400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6pPr>
      <a:lvl7pPr marL="3277301" indent="-252100" algn="l" defTabSz="1008400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7pPr>
      <a:lvl8pPr marL="3781501" indent="-252100" algn="l" defTabSz="1008400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8pPr>
      <a:lvl9pPr marL="4285701" indent="-252100" algn="l" defTabSz="1008400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840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1pPr>
      <a:lvl2pPr marL="504200" algn="l" defTabSz="100840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2pPr>
      <a:lvl3pPr marL="1008400" algn="l" defTabSz="100840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3pPr>
      <a:lvl4pPr marL="1512600" algn="l" defTabSz="100840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4pPr>
      <a:lvl5pPr marL="2016801" algn="l" defTabSz="100840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5pPr>
      <a:lvl6pPr marL="2521001" algn="l" defTabSz="100840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6pPr>
      <a:lvl7pPr marL="3025201" algn="l" defTabSz="100840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7pPr>
      <a:lvl8pPr marL="3529401" algn="l" defTabSz="100840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8pPr>
      <a:lvl9pPr marL="4033601" algn="l" defTabSz="100840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slides/_rels/slide7.xml.rels><?xml version="1.0" encoding="UTF-8" standalone="yes"?>
<Relationships xmlns="http://schemas.openxmlformats.org/package/2006/relationships"><Relationship Id="rId18" Type="http://schemas.openxmlformats.org/officeDocument/2006/relationships/image" Target="../media/image110.png"/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customXml" Target="../ink/ink1.xml"/><Relationship Id="rId23" Type="http://schemas.openxmlformats.org/officeDocument/2006/relationships/image" Target="../media/image16.png"/><Relationship Id="rId19" Type="http://schemas.openxmlformats.org/officeDocument/2006/relationships/customXml" Target="../ink/ink2.xml"/><Relationship Id="rId4" Type="http://schemas.openxmlformats.org/officeDocument/2006/relationships/image" Target="../media/image15.svg"/><Relationship Id="rId22" Type="http://schemas.openxmlformats.org/officeDocument/2006/relationships/image" Target="../media/image1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BFD2163C-36F1-ED4F-BF85-4F4CEC992DC6}"/>
              </a:ext>
            </a:extLst>
          </p:cNvPr>
          <p:cNvSpPr/>
          <p:nvPr/>
        </p:nvSpPr>
        <p:spPr>
          <a:xfrm>
            <a:off x="-30988" y="1"/>
            <a:ext cx="1600884" cy="7562850"/>
          </a:xfrm>
          <a:prstGeom prst="rect">
            <a:avLst/>
          </a:prstGeom>
          <a:solidFill>
            <a:srgbClr val="37B2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CBA725D-2762-6943-A887-6A7D254ECED4}"/>
              </a:ext>
            </a:extLst>
          </p:cNvPr>
          <p:cNvSpPr/>
          <p:nvPr/>
        </p:nvSpPr>
        <p:spPr>
          <a:xfrm>
            <a:off x="8720938" y="0"/>
            <a:ext cx="1967700" cy="7562850"/>
          </a:xfrm>
          <a:prstGeom prst="rect">
            <a:avLst/>
          </a:prstGeom>
          <a:solidFill>
            <a:srgbClr val="37B2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E1C1EA90-62E9-6546-8E35-3016685B55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836"/>
          <a:stretch/>
        </p:blipFill>
        <p:spPr>
          <a:xfrm>
            <a:off x="1562894" y="0"/>
            <a:ext cx="7423981" cy="7562850"/>
          </a:xfrm>
          <a:prstGeom prst="rect">
            <a:avLst/>
          </a:prstGeom>
        </p:spPr>
      </p:pic>
      <p:sp>
        <p:nvSpPr>
          <p:cNvPr id="232" name="ZoneTexte 231">
            <a:extLst>
              <a:ext uri="{FF2B5EF4-FFF2-40B4-BE49-F238E27FC236}">
                <a16:creationId xmlns:a16="http://schemas.microsoft.com/office/drawing/2014/main" id="{B2BABB2B-C2E4-4E47-B3B3-38AD67A9D1E1}"/>
              </a:ext>
            </a:extLst>
          </p:cNvPr>
          <p:cNvSpPr txBox="1"/>
          <p:nvPr/>
        </p:nvSpPr>
        <p:spPr>
          <a:xfrm>
            <a:off x="2823764" y="2922990"/>
            <a:ext cx="5022521" cy="1100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3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lacial Indifference" pitchFamily="2" charset="0"/>
                <a:ea typeface="+mn-ea"/>
                <a:cs typeface="+mn-cs"/>
              </a:rPr>
              <a:t>KIT AFFICHE VITRINE À PERSONNALISER</a:t>
            </a:r>
          </a:p>
        </p:txBody>
      </p:sp>
      <p:sp>
        <p:nvSpPr>
          <p:cNvPr id="233" name="ZoneTexte 232">
            <a:extLst>
              <a:ext uri="{FF2B5EF4-FFF2-40B4-BE49-F238E27FC236}">
                <a16:creationId xmlns:a16="http://schemas.microsoft.com/office/drawing/2014/main" id="{65A91184-EF77-B140-B5A0-65A9F0BFC654}"/>
              </a:ext>
            </a:extLst>
          </p:cNvPr>
          <p:cNvSpPr txBox="1"/>
          <p:nvPr/>
        </p:nvSpPr>
        <p:spPr>
          <a:xfrm>
            <a:off x="2982757" y="4445978"/>
            <a:ext cx="4704533" cy="550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978" dirty="0">
                <a:solidFill>
                  <a:srgbClr val="FC5E20"/>
                </a:solidFill>
                <a:latin typeface="Glacial Indifference" pitchFamily="2" charset="0"/>
              </a:rPr>
              <a:t>Offert par </a:t>
            </a:r>
            <a:r>
              <a:rPr lang="fr-FR" sz="2978" dirty="0" err="1">
                <a:solidFill>
                  <a:srgbClr val="FC5E20"/>
                </a:solidFill>
                <a:latin typeface="Glacial Indifference" pitchFamily="2" charset="0"/>
              </a:rPr>
              <a:t>Com’Augmentée</a:t>
            </a:r>
            <a:endParaRPr kumimoji="0" lang="fr-FR" sz="2978" b="0" i="0" u="none" strike="noStrike" kern="1200" cap="none" spc="0" normalizeH="0" baseline="0" noProof="0" dirty="0">
              <a:ln>
                <a:noFill/>
              </a:ln>
              <a:solidFill>
                <a:srgbClr val="FC5E20"/>
              </a:solidFill>
              <a:effectLst/>
              <a:uLnTx/>
              <a:uFillTx/>
              <a:latin typeface="Glacial Indifference" pitchFamily="2" charset="0"/>
              <a:ea typeface="+mn-ea"/>
              <a:cs typeface="+mn-cs"/>
            </a:endParaRPr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FC81E52F-EE2F-3E40-B756-6299F0685A9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115760" y="5694501"/>
            <a:ext cx="4457117" cy="2089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9923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BFD2163C-36F1-ED4F-BF85-4F4CEC992DC6}"/>
              </a:ext>
            </a:extLst>
          </p:cNvPr>
          <p:cNvSpPr/>
          <p:nvPr/>
        </p:nvSpPr>
        <p:spPr>
          <a:xfrm>
            <a:off x="-30988" y="1"/>
            <a:ext cx="1600884" cy="7562850"/>
          </a:xfrm>
          <a:prstGeom prst="rect">
            <a:avLst/>
          </a:prstGeom>
          <a:solidFill>
            <a:srgbClr val="37B2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CBA725D-2762-6943-A887-6A7D254ECED4}"/>
              </a:ext>
            </a:extLst>
          </p:cNvPr>
          <p:cNvSpPr/>
          <p:nvPr/>
        </p:nvSpPr>
        <p:spPr>
          <a:xfrm>
            <a:off x="8720938" y="0"/>
            <a:ext cx="1967700" cy="7562850"/>
          </a:xfrm>
          <a:prstGeom prst="rect">
            <a:avLst/>
          </a:prstGeom>
          <a:solidFill>
            <a:srgbClr val="37B2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E1C1EA90-62E9-6546-8E35-3016685B55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836"/>
          <a:stretch/>
        </p:blipFill>
        <p:spPr>
          <a:xfrm>
            <a:off x="1562894" y="0"/>
            <a:ext cx="7423981" cy="7562850"/>
          </a:xfrm>
          <a:prstGeom prst="rect">
            <a:avLst/>
          </a:prstGeom>
        </p:spPr>
      </p:pic>
      <p:sp>
        <p:nvSpPr>
          <p:cNvPr id="232" name="ZoneTexte 231">
            <a:extLst>
              <a:ext uri="{FF2B5EF4-FFF2-40B4-BE49-F238E27FC236}">
                <a16:creationId xmlns:a16="http://schemas.microsoft.com/office/drawing/2014/main" id="{B2BABB2B-C2E4-4E47-B3B3-38AD67A9D1E1}"/>
              </a:ext>
            </a:extLst>
          </p:cNvPr>
          <p:cNvSpPr txBox="1"/>
          <p:nvPr/>
        </p:nvSpPr>
        <p:spPr>
          <a:xfrm>
            <a:off x="2823764" y="2922990"/>
            <a:ext cx="5022521" cy="1100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3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lacial Indifference" pitchFamily="2" charset="0"/>
                <a:ea typeface="+mn-ea"/>
                <a:cs typeface="+mn-cs"/>
              </a:rPr>
              <a:t>Suite aux annonces du gouvernement</a:t>
            </a:r>
          </a:p>
        </p:txBody>
      </p:sp>
      <p:sp>
        <p:nvSpPr>
          <p:cNvPr id="233" name="ZoneTexte 232">
            <a:extLst>
              <a:ext uri="{FF2B5EF4-FFF2-40B4-BE49-F238E27FC236}">
                <a16:creationId xmlns:a16="http://schemas.microsoft.com/office/drawing/2014/main" id="{65A91184-EF77-B140-B5A0-65A9F0BFC654}"/>
              </a:ext>
            </a:extLst>
          </p:cNvPr>
          <p:cNvSpPr txBox="1"/>
          <p:nvPr/>
        </p:nvSpPr>
        <p:spPr>
          <a:xfrm>
            <a:off x="2975878" y="4326056"/>
            <a:ext cx="4704533" cy="1008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978" b="0" i="0" u="none" strike="noStrike" kern="1200" cap="none" spc="0" normalizeH="0" baseline="0" noProof="0" dirty="0">
                <a:ln>
                  <a:noFill/>
                </a:ln>
                <a:solidFill>
                  <a:srgbClr val="FC5E20"/>
                </a:solidFill>
                <a:effectLst/>
                <a:uLnTx/>
                <a:uFillTx/>
                <a:latin typeface="Glacial Indifference" pitchFamily="2" charset="0"/>
                <a:ea typeface="+mn-ea"/>
                <a:cs typeface="+mn-cs"/>
              </a:rPr>
              <a:t>L’AGENCE EST FERMÉE JUSQU’À NOUVEL ORDRE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D2E21BC-F979-EC4D-9E80-085E7C6F15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20000" flipH="1">
            <a:off x="2823764" y="519191"/>
            <a:ext cx="866217" cy="942304"/>
          </a:xfrm>
          <a:prstGeom prst="rect">
            <a:avLst/>
          </a:prstGeom>
        </p:spPr>
      </p:pic>
      <p:pic>
        <p:nvPicPr>
          <p:cNvPr id="131" name="Image 130">
            <a:extLst>
              <a:ext uri="{FF2B5EF4-FFF2-40B4-BE49-F238E27FC236}">
                <a16:creationId xmlns:a16="http://schemas.microsoft.com/office/drawing/2014/main" id="{E7C4DC76-0930-834D-A0E9-54D799DCC5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2280000">
            <a:off x="4966519" y="1269800"/>
            <a:ext cx="723249" cy="786778"/>
          </a:xfrm>
          <a:prstGeom prst="rect">
            <a:avLst/>
          </a:prstGeom>
        </p:spPr>
      </p:pic>
      <p:pic>
        <p:nvPicPr>
          <p:cNvPr id="133" name="Image 132">
            <a:extLst>
              <a:ext uri="{FF2B5EF4-FFF2-40B4-BE49-F238E27FC236}">
                <a16:creationId xmlns:a16="http://schemas.microsoft.com/office/drawing/2014/main" id="{5E14D688-1BD7-3F41-81F6-D763F746CE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480000">
            <a:off x="6536381" y="-252412"/>
            <a:ext cx="866217" cy="942304"/>
          </a:xfrm>
          <a:prstGeom prst="rect">
            <a:avLst/>
          </a:prstGeom>
        </p:spPr>
      </p:pic>
      <p:pic>
        <p:nvPicPr>
          <p:cNvPr id="134" name="Image 133">
            <a:extLst>
              <a:ext uri="{FF2B5EF4-FFF2-40B4-BE49-F238E27FC236}">
                <a16:creationId xmlns:a16="http://schemas.microsoft.com/office/drawing/2014/main" id="{2A8DF69A-DF50-F240-B331-E6C2AF65E3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00000" flipH="1">
            <a:off x="2210961" y="6719017"/>
            <a:ext cx="866217" cy="942304"/>
          </a:xfrm>
          <a:prstGeom prst="rect">
            <a:avLst/>
          </a:prstGeom>
        </p:spPr>
      </p:pic>
      <p:pic>
        <p:nvPicPr>
          <p:cNvPr id="135" name="Image 134">
            <a:extLst>
              <a:ext uri="{FF2B5EF4-FFF2-40B4-BE49-F238E27FC236}">
                <a16:creationId xmlns:a16="http://schemas.microsoft.com/office/drawing/2014/main" id="{6F9175CF-C8E6-AD43-A5B3-38F29436E4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980000" flipH="1">
            <a:off x="7466264" y="6465577"/>
            <a:ext cx="805068" cy="875784"/>
          </a:xfrm>
          <a:prstGeom prst="rect">
            <a:avLst/>
          </a:prstGeom>
        </p:spPr>
      </p:pic>
      <p:pic>
        <p:nvPicPr>
          <p:cNvPr id="136" name="Image 135">
            <a:extLst>
              <a:ext uri="{FF2B5EF4-FFF2-40B4-BE49-F238E27FC236}">
                <a16:creationId xmlns:a16="http://schemas.microsoft.com/office/drawing/2014/main" id="{BDCABE43-2345-9C4F-A460-27DD440ABA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">
            <a:off x="-59377" y="6388802"/>
            <a:ext cx="866217" cy="942304"/>
          </a:xfrm>
          <a:prstGeom prst="rect">
            <a:avLst/>
          </a:prstGeom>
        </p:spPr>
      </p:pic>
      <p:pic>
        <p:nvPicPr>
          <p:cNvPr id="137" name="Image 136">
            <a:extLst>
              <a:ext uri="{FF2B5EF4-FFF2-40B4-BE49-F238E27FC236}">
                <a16:creationId xmlns:a16="http://schemas.microsoft.com/office/drawing/2014/main" id="{780E930A-3DEA-0640-AF8E-C0C8FD71F8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916" y="7190169"/>
            <a:ext cx="866217" cy="942304"/>
          </a:xfrm>
          <a:prstGeom prst="rect">
            <a:avLst/>
          </a:prstGeom>
        </p:spPr>
      </p:pic>
      <p:pic>
        <p:nvPicPr>
          <p:cNvPr id="138" name="Image 137">
            <a:extLst>
              <a:ext uri="{FF2B5EF4-FFF2-40B4-BE49-F238E27FC236}">
                <a16:creationId xmlns:a16="http://schemas.microsoft.com/office/drawing/2014/main" id="{BED64E7C-E306-C643-B53E-F96490AD92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660000">
            <a:off x="1148374" y="2864339"/>
            <a:ext cx="866217" cy="942304"/>
          </a:xfrm>
          <a:prstGeom prst="rect">
            <a:avLst/>
          </a:prstGeom>
        </p:spPr>
      </p:pic>
      <p:pic>
        <p:nvPicPr>
          <p:cNvPr id="139" name="Image 138">
            <a:extLst>
              <a:ext uri="{FF2B5EF4-FFF2-40B4-BE49-F238E27FC236}">
                <a16:creationId xmlns:a16="http://schemas.microsoft.com/office/drawing/2014/main" id="{C4041FA8-2129-1540-B807-49D6958725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480000">
            <a:off x="8523777" y="3147900"/>
            <a:ext cx="635977" cy="691840"/>
          </a:xfrm>
          <a:prstGeom prst="rect">
            <a:avLst/>
          </a:prstGeom>
        </p:spPr>
      </p:pic>
      <p:pic>
        <p:nvPicPr>
          <p:cNvPr id="140" name="Image 139">
            <a:extLst>
              <a:ext uri="{FF2B5EF4-FFF2-40B4-BE49-F238E27FC236}">
                <a16:creationId xmlns:a16="http://schemas.microsoft.com/office/drawing/2014/main" id="{38571510-9FDD-C448-AF51-51AABB0B9C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600000">
            <a:off x="10147648" y="206389"/>
            <a:ext cx="866217" cy="942304"/>
          </a:xfrm>
          <a:prstGeom prst="rect">
            <a:avLst/>
          </a:prstGeom>
        </p:spPr>
      </p:pic>
      <p:pic>
        <p:nvPicPr>
          <p:cNvPr id="145" name="Image 144">
            <a:extLst>
              <a:ext uri="{FF2B5EF4-FFF2-40B4-BE49-F238E27FC236}">
                <a16:creationId xmlns:a16="http://schemas.microsoft.com/office/drawing/2014/main" id="{21B3AD20-6CF5-F844-9A9D-CE7866F84C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100518" y="170253"/>
            <a:ext cx="866217" cy="942304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D2ACCE8F-A85C-4E48-A7E0-B98B590FB3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600000">
            <a:off x="248583" y="4548070"/>
            <a:ext cx="866217" cy="942304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2D78E31E-95F7-B34E-A565-DF383156F5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20000" flipH="1">
            <a:off x="9945804" y="2629806"/>
            <a:ext cx="866217" cy="942304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2041E191-5331-4446-A4E5-20B7CB35FC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20000" flipH="1">
            <a:off x="10352064" y="5811609"/>
            <a:ext cx="866217" cy="942304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18940684-3806-434E-9EAC-09A6DE83A8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480000">
            <a:off x="292507" y="1603281"/>
            <a:ext cx="635977" cy="691840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BBE7CC56-19BF-8E4D-B65B-6BFFCCFB44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980000" flipH="1">
            <a:off x="9241319" y="4872345"/>
            <a:ext cx="805068" cy="875784"/>
          </a:xfrm>
          <a:prstGeom prst="rect">
            <a:avLst/>
          </a:prstGeom>
        </p:spPr>
      </p:pic>
      <p:pic>
        <p:nvPicPr>
          <p:cNvPr id="7" name="Graphique 6">
            <a:extLst>
              <a:ext uri="{FF2B5EF4-FFF2-40B4-BE49-F238E27FC236}">
                <a16:creationId xmlns:a16="http://schemas.microsoft.com/office/drawing/2014/main" id="{FC81E52F-EE2F-3E40-B756-6299F0685A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113618" y="6444879"/>
            <a:ext cx="2429049" cy="738789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A1FC802D-2C72-FD43-99C1-571459E16E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974136">
            <a:off x="8256765" y="824406"/>
            <a:ext cx="866217" cy="942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8019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67730E6-55BA-564D-9E95-1DE6834A21B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53" t="152" b="2085"/>
          <a:stretch/>
        </p:blipFill>
        <p:spPr>
          <a:xfrm>
            <a:off x="-1" y="0"/>
            <a:ext cx="10688639" cy="756285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CCA9C28-C040-194C-9FF7-4718E90E9801}"/>
              </a:ext>
            </a:extLst>
          </p:cNvPr>
          <p:cNvSpPr/>
          <p:nvPr/>
        </p:nvSpPr>
        <p:spPr>
          <a:xfrm>
            <a:off x="-2" y="0"/>
            <a:ext cx="10688639" cy="7562850"/>
          </a:xfrm>
          <a:prstGeom prst="rect">
            <a:avLst/>
          </a:prstGeom>
          <a:solidFill>
            <a:schemeClr val="tx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3E957ED9-5807-5641-A9B2-A8E97AEBD4B6}"/>
              </a:ext>
            </a:extLst>
          </p:cNvPr>
          <p:cNvSpPr txBox="1"/>
          <p:nvPr/>
        </p:nvSpPr>
        <p:spPr>
          <a:xfrm>
            <a:off x="508985" y="609963"/>
            <a:ext cx="974328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itchFamily="2" charset="0"/>
                <a:ea typeface="Roboto Black" pitchFamily="2" charset="0"/>
                <a:cs typeface="+mn-cs"/>
              </a:rPr>
              <a:t>Afin de suivre les recommandations </a:t>
            </a:r>
          </a:p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itchFamily="2" charset="0"/>
                <a:ea typeface="Roboto Black" pitchFamily="2" charset="0"/>
                <a:cs typeface="+mn-cs"/>
              </a:rPr>
              <a:t>et limiter la propagation du Coronavirus, </a:t>
            </a:r>
          </a:p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itchFamily="2" charset="0"/>
                <a:ea typeface="Roboto Black" pitchFamily="2" charset="0"/>
                <a:cs typeface="+mn-cs"/>
              </a:rPr>
              <a:t>l’agence xxx sera fermée jusqu’à nouvel ordre.</a:t>
            </a:r>
          </a:p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Black" pitchFamily="2" charset="0"/>
              <a:ea typeface="Roboto Black" pitchFamily="2" charset="0"/>
              <a:cs typeface="+mn-cs"/>
            </a:endParaRPr>
          </a:p>
        </p:txBody>
      </p:sp>
      <p:pic>
        <p:nvPicPr>
          <p:cNvPr id="9" name="Graphique 8">
            <a:extLst>
              <a:ext uri="{FF2B5EF4-FFF2-40B4-BE49-F238E27FC236}">
                <a16:creationId xmlns:a16="http://schemas.microsoft.com/office/drawing/2014/main" id="{42E3B602-080B-C346-BB10-7CA016A3E4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87731" y="5896303"/>
            <a:ext cx="1564536" cy="130873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30B73C5-17DB-1247-B61F-133498C119A0}"/>
              </a:ext>
            </a:extLst>
          </p:cNvPr>
          <p:cNvSpPr/>
          <p:nvPr/>
        </p:nvSpPr>
        <p:spPr>
          <a:xfrm>
            <a:off x="436371" y="6061306"/>
            <a:ext cx="473102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itchFamily="2" charset="0"/>
                <a:ea typeface="Roboto" pitchFamily="2" charset="0"/>
                <a:cs typeface="+mn-cs"/>
              </a:rPr>
              <a:t>MERCI POUR VOTRE COMPRÉHENSION</a:t>
            </a:r>
          </a:p>
        </p:txBody>
      </p:sp>
    </p:spTree>
    <p:extLst>
      <p:ext uri="{BB962C8B-B14F-4D97-AF65-F5344CB8AC3E}">
        <p14:creationId xmlns:p14="http://schemas.microsoft.com/office/powerpoint/2010/main" val="8631057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C8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e 10">
            <a:extLst>
              <a:ext uri="{FF2B5EF4-FFF2-40B4-BE49-F238E27FC236}">
                <a16:creationId xmlns:a16="http://schemas.microsoft.com/office/drawing/2014/main" id="{EF4270E0-3DCA-E54C-B453-A054EAFB5E5D}"/>
              </a:ext>
            </a:extLst>
          </p:cNvPr>
          <p:cNvGrpSpPr/>
          <p:nvPr/>
        </p:nvGrpSpPr>
        <p:grpSpPr>
          <a:xfrm>
            <a:off x="4572760" y="959845"/>
            <a:ext cx="4152354" cy="4113385"/>
            <a:chOff x="3920164" y="-128184"/>
            <a:chExt cx="7598342" cy="7527032"/>
          </a:xfrm>
        </p:grpSpPr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FE0FCB62-3B59-2340-9B64-6F256ABF9E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97742" y="4984182"/>
              <a:ext cx="7120764" cy="2067319"/>
            </a:xfrm>
            <a:prstGeom prst="rect">
              <a:avLst/>
            </a:prstGeom>
          </p:spPr>
        </p:pic>
        <p:pic>
          <p:nvPicPr>
            <p:cNvPr id="5" name="Graphique 2">
              <a:extLst>
                <a:ext uri="{FF2B5EF4-FFF2-40B4-BE49-F238E27FC236}">
                  <a16:creationId xmlns:a16="http://schemas.microsoft.com/office/drawing/2014/main" id="{E2F1F561-C189-EE48-AEB4-6CD821C03AC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3920164" y="-128184"/>
              <a:ext cx="6021627" cy="7527032"/>
            </a:xfrm>
            <a:prstGeom prst="rect">
              <a:avLst/>
            </a:prstGeom>
          </p:spPr>
        </p:pic>
      </p:grpSp>
      <p:sp>
        <p:nvSpPr>
          <p:cNvPr id="6" name="ZoneTexte 5">
            <a:extLst>
              <a:ext uri="{FF2B5EF4-FFF2-40B4-BE49-F238E27FC236}">
                <a16:creationId xmlns:a16="http://schemas.microsoft.com/office/drawing/2014/main" id="{AD6B69F4-703F-9842-B943-2EF9B4C70076}"/>
              </a:ext>
            </a:extLst>
          </p:cNvPr>
          <p:cNvSpPr txBox="1"/>
          <p:nvPr/>
        </p:nvSpPr>
        <p:spPr>
          <a:xfrm>
            <a:off x="316143" y="155394"/>
            <a:ext cx="4926838" cy="1608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bye bye corona !</a:t>
            </a:r>
          </a:p>
        </p:txBody>
      </p:sp>
      <p:sp>
        <p:nvSpPr>
          <p:cNvPr id="7" name="Ellipse 25">
            <a:extLst>
              <a:ext uri="{FF2B5EF4-FFF2-40B4-BE49-F238E27FC236}">
                <a16:creationId xmlns:a16="http://schemas.microsoft.com/office/drawing/2014/main" id="{5FE16AD4-F356-C546-BC6B-0B466BED76DE}"/>
              </a:ext>
            </a:extLst>
          </p:cNvPr>
          <p:cNvSpPr/>
          <p:nvPr/>
        </p:nvSpPr>
        <p:spPr>
          <a:xfrm rot="20669088">
            <a:off x="-573682" y="4437129"/>
            <a:ext cx="2741462" cy="3002104"/>
          </a:xfrm>
          <a:custGeom>
            <a:avLst/>
            <a:gdLst>
              <a:gd name="connsiteX0" fmla="*/ 0 w 5376672"/>
              <a:gd name="connsiteY0" fmla="*/ 1993392 h 3986784"/>
              <a:gd name="connsiteX1" fmla="*/ 2688336 w 5376672"/>
              <a:gd name="connsiteY1" fmla="*/ 0 h 3986784"/>
              <a:gd name="connsiteX2" fmla="*/ 5376672 w 5376672"/>
              <a:gd name="connsiteY2" fmla="*/ 1993392 h 3986784"/>
              <a:gd name="connsiteX3" fmla="*/ 2688336 w 5376672"/>
              <a:gd name="connsiteY3" fmla="*/ 3986784 h 3986784"/>
              <a:gd name="connsiteX4" fmla="*/ 0 w 5376672"/>
              <a:gd name="connsiteY4" fmla="*/ 1993392 h 3986784"/>
              <a:gd name="connsiteX0" fmla="*/ 5701 w 5382373"/>
              <a:gd name="connsiteY0" fmla="*/ 2098197 h 4091589"/>
              <a:gd name="connsiteX1" fmla="*/ 3311741 w 5382373"/>
              <a:gd name="connsiteY1" fmla="*/ 0 h 4091589"/>
              <a:gd name="connsiteX2" fmla="*/ 5382373 w 5382373"/>
              <a:gd name="connsiteY2" fmla="*/ 2098197 h 4091589"/>
              <a:gd name="connsiteX3" fmla="*/ 2694037 w 5382373"/>
              <a:gd name="connsiteY3" fmla="*/ 4091589 h 4091589"/>
              <a:gd name="connsiteX4" fmla="*/ 5701 w 5382373"/>
              <a:gd name="connsiteY4" fmla="*/ 2098197 h 4091589"/>
              <a:gd name="connsiteX0" fmla="*/ 4370 w 5381042"/>
              <a:gd name="connsiteY0" fmla="*/ 2098197 h 2845819"/>
              <a:gd name="connsiteX1" fmla="*/ 3310410 w 5381042"/>
              <a:gd name="connsiteY1" fmla="*/ 0 h 2845819"/>
              <a:gd name="connsiteX2" fmla="*/ 5381042 w 5381042"/>
              <a:gd name="connsiteY2" fmla="*/ 2098197 h 2845819"/>
              <a:gd name="connsiteX3" fmla="*/ 2760728 w 5381042"/>
              <a:gd name="connsiteY3" fmla="*/ 2758893 h 2845819"/>
              <a:gd name="connsiteX4" fmla="*/ 4370 w 5381042"/>
              <a:gd name="connsiteY4" fmla="*/ 2098197 h 2845819"/>
              <a:gd name="connsiteX0" fmla="*/ 22197 w 5400619"/>
              <a:gd name="connsiteY0" fmla="*/ 2098197 h 3131071"/>
              <a:gd name="connsiteX1" fmla="*/ 3328237 w 5400619"/>
              <a:gd name="connsiteY1" fmla="*/ 0 h 3131071"/>
              <a:gd name="connsiteX2" fmla="*/ 5398869 w 5400619"/>
              <a:gd name="connsiteY2" fmla="*/ 2098197 h 3131071"/>
              <a:gd name="connsiteX3" fmla="*/ 2778555 w 5400619"/>
              <a:gd name="connsiteY3" fmla="*/ 2758893 h 3131071"/>
              <a:gd name="connsiteX4" fmla="*/ 22197 w 5400619"/>
              <a:gd name="connsiteY4" fmla="*/ 2098197 h 3131071"/>
              <a:gd name="connsiteX0" fmla="*/ 121148 w 2741462"/>
              <a:gd name="connsiteY0" fmla="*/ 2766479 h 3002104"/>
              <a:gd name="connsiteX1" fmla="*/ 670830 w 2741462"/>
              <a:gd name="connsiteY1" fmla="*/ 7586 h 3002104"/>
              <a:gd name="connsiteX2" fmla="*/ 2741462 w 2741462"/>
              <a:gd name="connsiteY2" fmla="*/ 2105783 h 3002104"/>
              <a:gd name="connsiteX3" fmla="*/ 121148 w 2741462"/>
              <a:gd name="connsiteY3" fmla="*/ 2766479 h 300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1462" h="3002104">
                <a:moveTo>
                  <a:pt x="121148" y="2766479"/>
                </a:moveTo>
                <a:cubicBezTo>
                  <a:pt x="-223957" y="2416779"/>
                  <a:pt x="234111" y="117702"/>
                  <a:pt x="670830" y="7586"/>
                </a:cubicBezTo>
                <a:cubicBezTo>
                  <a:pt x="1107549" y="-102530"/>
                  <a:pt x="2741462" y="1004863"/>
                  <a:pt x="2741462" y="2105783"/>
                </a:cubicBezTo>
                <a:cubicBezTo>
                  <a:pt x="2741462" y="3206703"/>
                  <a:pt x="466253" y="3116179"/>
                  <a:pt x="121148" y="2766479"/>
                </a:cubicBezTo>
                <a:close/>
              </a:path>
            </a:pathLst>
          </a:custGeom>
          <a:solidFill>
            <a:srgbClr val="95AB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Graphique 7">
            <a:extLst>
              <a:ext uri="{FF2B5EF4-FFF2-40B4-BE49-F238E27FC236}">
                <a16:creationId xmlns:a16="http://schemas.microsoft.com/office/drawing/2014/main" id="{D4B06F1D-6B88-7643-808C-5AA48A445584}"/>
              </a:ext>
            </a:extLst>
          </p:cNvPr>
          <p:cNvSpPr/>
          <p:nvPr/>
        </p:nvSpPr>
        <p:spPr>
          <a:xfrm>
            <a:off x="2670115" y="2171479"/>
            <a:ext cx="1751884" cy="1606503"/>
          </a:xfrm>
          <a:custGeom>
            <a:avLst/>
            <a:gdLst>
              <a:gd name="connsiteX0" fmla="*/ 671980 w 2766400"/>
              <a:gd name="connsiteY0" fmla="*/ 1972387 h 2671257"/>
              <a:gd name="connsiteX1" fmla="*/ 252291 w 2766400"/>
              <a:gd name="connsiteY1" fmla="*/ 2218527 h 2671257"/>
              <a:gd name="connsiteX2" fmla="*/ 409987 w 2766400"/>
              <a:gd name="connsiteY2" fmla="*/ 1886447 h 2671257"/>
              <a:gd name="connsiteX3" fmla="*/ 473399 w 2766400"/>
              <a:gd name="connsiteY3" fmla="*/ 1188077 h 2671257"/>
              <a:gd name="connsiteX4" fmla="*/ 310 w 2766400"/>
              <a:gd name="connsiteY4" fmla="*/ 876022 h 2671257"/>
              <a:gd name="connsiteX5" fmla="*/ 389962 w 2766400"/>
              <a:gd name="connsiteY5" fmla="*/ 809272 h 2671257"/>
              <a:gd name="connsiteX6" fmla="*/ 806314 w 2766400"/>
              <a:gd name="connsiteY6" fmla="*/ 604016 h 2671257"/>
              <a:gd name="connsiteX7" fmla="*/ 625255 w 2766400"/>
              <a:gd name="connsiteY7" fmla="*/ 70852 h 2671257"/>
              <a:gd name="connsiteX8" fmla="*/ 949826 w 2766400"/>
              <a:gd name="connsiteY8" fmla="*/ 279445 h 2671257"/>
              <a:gd name="connsiteX9" fmla="*/ 1389540 w 2766400"/>
              <a:gd name="connsiteY9" fmla="*/ 430467 h 2671257"/>
              <a:gd name="connsiteX10" fmla="*/ 1921870 w 2766400"/>
              <a:gd name="connsiteY10" fmla="*/ 315323 h 2671257"/>
              <a:gd name="connsiteX11" fmla="*/ 2209728 w 2766400"/>
              <a:gd name="connsiteY11" fmla="*/ 499720 h 2671257"/>
              <a:gd name="connsiteX12" fmla="*/ 2233091 w 2766400"/>
              <a:gd name="connsiteY12" fmla="*/ 991999 h 2671257"/>
              <a:gd name="connsiteX13" fmla="*/ 2521783 w 2766400"/>
              <a:gd name="connsiteY13" fmla="*/ 1503470 h 2671257"/>
              <a:gd name="connsiteX14" fmla="*/ 2392456 w 2766400"/>
              <a:gd name="connsiteY14" fmla="*/ 1754616 h 2671257"/>
              <a:gd name="connsiteX15" fmla="*/ 1930213 w 2766400"/>
              <a:gd name="connsiteY15" fmla="*/ 2016609 h 2671257"/>
              <a:gd name="connsiteX16" fmla="*/ 1984448 w 2766400"/>
              <a:gd name="connsiteY16" fmla="*/ 2601504 h 2671257"/>
              <a:gd name="connsiteX17" fmla="*/ 1670724 w 2766400"/>
              <a:gd name="connsiteY17" fmla="*/ 2408764 h 2671257"/>
              <a:gd name="connsiteX18" fmla="*/ 772939 w 2766400"/>
              <a:gd name="connsiteY18" fmla="*/ 1979062 h 2671257"/>
              <a:gd name="connsiteX19" fmla="*/ 671980 w 2766400"/>
              <a:gd name="connsiteY19" fmla="*/ 1972387 h 2671257"/>
              <a:gd name="connsiteX20" fmla="*/ 1658208 w 2766400"/>
              <a:gd name="connsiteY20" fmla="*/ 971140 h 2671257"/>
              <a:gd name="connsiteX21" fmla="*/ 1676564 w 2766400"/>
              <a:gd name="connsiteY21" fmla="*/ 1017865 h 2671257"/>
              <a:gd name="connsiteX22" fmla="*/ 1609814 w 2766400"/>
              <a:gd name="connsiteY22" fmla="*/ 1084615 h 2671257"/>
              <a:gd name="connsiteX23" fmla="*/ 1543065 w 2766400"/>
              <a:gd name="connsiteY23" fmla="*/ 1017865 h 2671257"/>
              <a:gd name="connsiteX24" fmla="*/ 1544733 w 2766400"/>
              <a:gd name="connsiteY24" fmla="*/ 1002846 h 2671257"/>
              <a:gd name="connsiteX25" fmla="*/ 1460462 w 2766400"/>
              <a:gd name="connsiteY25" fmla="*/ 1010356 h 2671257"/>
              <a:gd name="connsiteX26" fmla="*/ 1440437 w 2766400"/>
              <a:gd name="connsiteY26" fmla="*/ 1021202 h 2671257"/>
              <a:gd name="connsiteX27" fmla="*/ 1438768 w 2766400"/>
              <a:gd name="connsiteY27" fmla="*/ 1043731 h 2671257"/>
              <a:gd name="connsiteX28" fmla="*/ 1650699 w 2766400"/>
              <a:gd name="connsiteY28" fmla="*/ 1179733 h 2671257"/>
              <a:gd name="connsiteX29" fmla="*/ 1882654 w 2766400"/>
              <a:gd name="connsiteY29" fmla="*/ 947778 h 2671257"/>
              <a:gd name="connsiteX30" fmla="*/ 1870973 w 2766400"/>
              <a:gd name="connsiteY30" fmla="*/ 874353 h 2671257"/>
              <a:gd name="connsiteX31" fmla="*/ 1853451 w 2766400"/>
              <a:gd name="connsiteY31" fmla="*/ 859334 h 2671257"/>
              <a:gd name="connsiteX32" fmla="*/ 1831757 w 2766400"/>
              <a:gd name="connsiteY32" fmla="*/ 865175 h 2671257"/>
              <a:gd name="connsiteX33" fmla="*/ 1658208 w 2766400"/>
              <a:gd name="connsiteY33" fmla="*/ 971140 h 2671257"/>
              <a:gd name="connsiteX34" fmla="*/ 1152578 w 2766400"/>
              <a:gd name="connsiteY34" fmla="*/ 986993 h 2671257"/>
              <a:gd name="connsiteX35" fmla="*/ 1153413 w 2766400"/>
              <a:gd name="connsiteY35" fmla="*/ 997840 h 2671257"/>
              <a:gd name="connsiteX36" fmla="*/ 1085829 w 2766400"/>
              <a:gd name="connsiteY36" fmla="*/ 1064590 h 2671257"/>
              <a:gd name="connsiteX37" fmla="*/ 1019079 w 2766400"/>
              <a:gd name="connsiteY37" fmla="*/ 997840 h 2671257"/>
              <a:gd name="connsiteX38" fmla="*/ 1038269 w 2766400"/>
              <a:gd name="connsiteY38" fmla="*/ 950281 h 2671257"/>
              <a:gd name="connsiteX39" fmla="*/ 890585 w 2766400"/>
              <a:gd name="connsiteY39" fmla="*/ 854328 h 2671257"/>
              <a:gd name="connsiteX40" fmla="*/ 868892 w 2766400"/>
              <a:gd name="connsiteY40" fmla="*/ 848487 h 2671257"/>
              <a:gd name="connsiteX41" fmla="*/ 851370 w 2766400"/>
              <a:gd name="connsiteY41" fmla="*/ 863506 h 2671257"/>
              <a:gd name="connsiteX42" fmla="*/ 839689 w 2766400"/>
              <a:gd name="connsiteY42" fmla="*/ 936931 h 2671257"/>
              <a:gd name="connsiteX43" fmla="*/ 1071644 w 2766400"/>
              <a:gd name="connsiteY43" fmla="*/ 1168886 h 2671257"/>
              <a:gd name="connsiteX44" fmla="*/ 1283575 w 2766400"/>
              <a:gd name="connsiteY44" fmla="*/ 1032884 h 2671257"/>
              <a:gd name="connsiteX45" fmla="*/ 1281906 w 2766400"/>
              <a:gd name="connsiteY45" fmla="*/ 1010356 h 2671257"/>
              <a:gd name="connsiteX46" fmla="*/ 1261881 w 2766400"/>
              <a:gd name="connsiteY46" fmla="*/ 999509 h 2671257"/>
              <a:gd name="connsiteX47" fmla="*/ 1152578 w 2766400"/>
              <a:gd name="connsiteY47" fmla="*/ 986993 h 2671257"/>
              <a:gd name="connsiteX48" fmla="*/ 1598133 w 2766400"/>
              <a:gd name="connsiteY48" fmla="*/ 1600257 h 2671257"/>
              <a:gd name="connsiteX49" fmla="*/ 1449615 w 2766400"/>
              <a:gd name="connsiteY49" fmla="*/ 1396670 h 2671257"/>
              <a:gd name="connsiteX50" fmla="*/ 1149241 w 2766400"/>
              <a:gd name="connsiteY50" fmla="*/ 1530170 h 2671257"/>
              <a:gd name="connsiteX51" fmla="*/ 1134222 w 2766400"/>
              <a:gd name="connsiteY51" fmla="*/ 1602760 h 2671257"/>
              <a:gd name="connsiteX52" fmla="*/ 1144235 w 2766400"/>
              <a:gd name="connsiteY52" fmla="*/ 1622785 h 2671257"/>
              <a:gd name="connsiteX53" fmla="*/ 1166763 w 2766400"/>
              <a:gd name="connsiteY53" fmla="*/ 1625288 h 2671257"/>
              <a:gd name="connsiteX54" fmla="*/ 1393712 w 2766400"/>
              <a:gd name="connsiteY54" fmla="*/ 1588576 h 2671257"/>
              <a:gd name="connsiteX55" fmla="*/ 1565593 w 2766400"/>
              <a:gd name="connsiteY55" fmla="*/ 1623619 h 2671257"/>
              <a:gd name="connsiteX56" fmla="*/ 1588121 w 2766400"/>
              <a:gd name="connsiteY56" fmla="*/ 1620282 h 2671257"/>
              <a:gd name="connsiteX57" fmla="*/ 1598133 w 2766400"/>
              <a:gd name="connsiteY57" fmla="*/ 1600257 h 2671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766400" h="2671257">
                <a:moveTo>
                  <a:pt x="671980" y="1972387"/>
                </a:moveTo>
                <a:cubicBezTo>
                  <a:pt x="573524" y="2062499"/>
                  <a:pt x="476737" y="2413770"/>
                  <a:pt x="252291" y="2218527"/>
                </a:cubicBezTo>
                <a:cubicBezTo>
                  <a:pt x="102103" y="2088365"/>
                  <a:pt x="194719" y="1927331"/>
                  <a:pt x="409987" y="1886447"/>
                </a:cubicBezTo>
                <a:cubicBezTo>
                  <a:pt x="646949" y="1842225"/>
                  <a:pt x="501768" y="1380817"/>
                  <a:pt x="473399" y="1188077"/>
                </a:cubicBezTo>
                <a:cubicBezTo>
                  <a:pt x="427509" y="879359"/>
                  <a:pt x="21169" y="1207268"/>
                  <a:pt x="310" y="876022"/>
                </a:cubicBezTo>
                <a:cubicBezTo>
                  <a:pt x="-8868" y="717491"/>
                  <a:pt x="187209" y="545610"/>
                  <a:pt x="389962" y="809272"/>
                </a:cubicBezTo>
                <a:cubicBezTo>
                  <a:pt x="531805" y="994503"/>
                  <a:pt x="724545" y="715822"/>
                  <a:pt x="806314" y="604016"/>
                </a:cubicBezTo>
                <a:cubicBezTo>
                  <a:pt x="954832" y="397926"/>
                  <a:pt x="385790" y="347030"/>
                  <a:pt x="625255" y="70852"/>
                </a:cubicBezTo>
                <a:cubicBezTo>
                  <a:pt x="732889" y="-52635"/>
                  <a:pt x="970685" y="-33444"/>
                  <a:pt x="949826" y="279445"/>
                </a:cubicBezTo>
                <a:cubicBezTo>
                  <a:pt x="936476" y="493879"/>
                  <a:pt x="1275231" y="422957"/>
                  <a:pt x="1389540" y="430467"/>
                </a:cubicBezTo>
                <a:cubicBezTo>
                  <a:pt x="1690749" y="449657"/>
                  <a:pt x="1886826" y="619035"/>
                  <a:pt x="1921870" y="315323"/>
                </a:cubicBezTo>
                <a:cubicBezTo>
                  <a:pt x="1968594" y="-95188"/>
                  <a:pt x="2570177" y="347030"/>
                  <a:pt x="2209728" y="499720"/>
                </a:cubicBezTo>
                <a:cubicBezTo>
                  <a:pt x="1874310" y="641563"/>
                  <a:pt x="2113775" y="682447"/>
                  <a:pt x="2233091" y="991999"/>
                </a:cubicBezTo>
                <a:cubicBezTo>
                  <a:pt x="2358246" y="1317405"/>
                  <a:pt x="2210562" y="1562710"/>
                  <a:pt x="2521783" y="1503470"/>
                </a:cubicBezTo>
                <a:cubicBezTo>
                  <a:pt x="2979019" y="1417529"/>
                  <a:pt x="2712855" y="2160955"/>
                  <a:pt x="2392456" y="1754616"/>
                </a:cubicBezTo>
                <a:cubicBezTo>
                  <a:pt x="2243103" y="1564379"/>
                  <a:pt x="2062044" y="1886447"/>
                  <a:pt x="1930213" y="2016609"/>
                </a:cubicBezTo>
                <a:cubicBezTo>
                  <a:pt x="1644858" y="2296958"/>
                  <a:pt x="2216403" y="2336173"/>
                  <a:pt x="1984448" y="2601504"/>
                </a:cubicBezTo>
                <a:cubicBezTo>
                  <a:pt x="1869304" y="2733335"/>
                  <a:pt x="1665717" y="2683272"/>
                  <a:pt x="1670724" y="2408764"/>
                </a:cubicBezTo>
                <a:cubicBezTo>
                  <a:pt x="1675730" y="2149274"/>
                  <a:pt x="1123375" y="2196833"/>
                  <a:pt x="772939" y="1979062"/>
                </a:cubicBezTo>
                <a:cubicBezTo>
                  <a:pt x="724545" y="1948190"/>
                  <a:pt x="718705" y="1936509"/>
                  <a:pt x="671980" y="1972387"/>
                </a:cubicBezTo>
                <a:close/>
                <a:moveTo>
                  <a:pt x="1658208" y="971140"/>
                </a:moveTo>
                <a:cubicBezTo>
                  <a:pt x="1669889" y="983656"/>
                  <a:pt x="1676564" y="999509"/>
                  <a:pt x="1676564" y="1017865"/>
                </a:cubicBezTo>
                <a:cubicBezTo>
                  <a:pt x="1676564" y="1054577"/>
                  <a:pt x="1646527" y="1084615"/>
                  <a:pt x="1609814" y="1084615"/>
                </a:cubicBezTo>
                <a:cubicBezTo>
                  <a:pt x="1573102" y="1084615"/>
                  <a:pt x="1543065" y="1054577"/>
                  <a:pt x="1543065" y="1017865"/>
                </a:cubicBezTo>
                <a:cubicBezTo>
                  <a:pt x="1543065" y="1012859"/>
                  <a:pt x="1543065" y="1007852"/>
                  <a:pt x="1544733" y="1002846"/>
                </a:cubicBezTo>
                <a:cubicBezTo>
                  <a:pt x="1515530" y="1007852"/>
                  <a:pt x="1487162" y="1010356"/>
                  <a:pt x="1460462" y="1010356"/>
                </a:cubicBezTo>
                <a:cubicBezTo>
                  <a:pt x="1452118" y="1010356"/>
                  <a:pt x="1444609" y="1013693"/>
                  <a:pt x="1440437" y="1021202"/>
                </a:cubicBezTo>
                <a:cubicBezTo>
                  <a:pt x="1436265" y="1027877"/>
                  <a:pt x="1435431" y="1036221"/>
                  <a:pt x="1438768" y="1043731"/>
                </a:cubicBezTo>
                <a:cubicBezTo>
                  <a:pt x="1475480" y="1123830"/>
                  <a:pt x="1556415" y="1179733"/>
                  <a:pt x="1650699" y="1179733"/>
                </a:cubicBezTo>
                <a:cubicBezTo>
                  <a:pt x="1778358" y="1179733"/>
                  <a:pt x="1882654" y="1075437"/>
                  <a:pt x="1882654" y="947778"/>
                </a:cubicBezTo>
                <a:cubicBezTo>
                  <a:pt x="1882654" y="921912"/>
                  <a:pt x="1878482" y="897715"/>
                  <a:pt x="1870973" y="874353"/>
                </a:cubicBezTo>
                <a:cubicBezTo>
                  <a:pt x="1867635" y="866844"/>
                  <a:pt x="1861795" y="861003"/>
                  <a:pt x="1853451" y="859334"/>
                </a:cubicBezTo>
                <a:cubicBezTo>
                  <a:pt x="1845942" y="856831"/>
                  <a:pt x="1837598" y="859334"/>
                  <a:pt x="1831757" y="865175"/>
                </a:cubicBezTo>
                <a:cubicBezTo>
                  <a:pt x="1789204" y="906893"/>
                  <a:pt x="1729130" y="944440"/>
                  <a:pt x="1658208" y="971140"/>
                </a:cubicBezTo>
                <a:close/>
                <a:moveTo>
                  <a:pt x="1152578" y="986993"/>
                </a:moveTo>
                <a:cubicBezTo>
                  <a:pt x="1152578" y="990331"/>
                  <a:pt x="1153413" y="993668"/>
                  <a:pt x="1153413" y="997840"/>
                </a:cubicBezTo>
                <a:cubicBezTo>
                  <a:pt x="1153413" y="1034552"/>
                  <a:pt x="1123375" y="1064590"/>
                  <a:pt x="1085829" y="1064590"/>
                </a:cubicBezTo>
                <a:cubicBezTo>
                  <a:pt x="1049116" y="1064590"/>
                  <a:pt x="1019079" y="1034552"/>
                  <a:pt x="1019079" y="997840"/>
                </a:cubicBezTo>
                <a:cubicBezTo>
                  <a:pt x="1019079" y="979484"/>
                  <a:pt x="1026588" y="962796"/>
                  <a:pt x="1038269" y="950281"/>
                </a:cubicBezTo>
                <a:cubicBezTo>
                  <a:pt x="979029" y="924415"/>
                  <a:pt x="928132" y="891040"/>
                  <a:pt x="890585" y="854328"/>
                </a:cubicBezTo>
                <a:cubicBezTo>
                  <a:pt x="884745" y="848487"/>
                  <a:pt x="876401" y="845984"/>
                  <a:pt x="868892" y="848487"/>
                </a:cubicBezTo>
                <a:cubicBezTo>
                  <a:pt x="860548" y="850156"/>
                  <a:pt x="854707" y="855997"/>
                  <a:pt x="851370" y="863506"/>
                </a:cubicBezTo>
                <a:cubicBezTo>
                  <a:pt x="843861" y="886869"/>
                  <a:pt x="839689" y="911065"/>
                  <a:pt x="839689" y="936931"/>
                </a:cubicBezTo>
                <a:cubicBezTo>
                  <a:pt x="839689" y="1065424"/>
                  <a:pt x="943985" y="1168886"/>
                  <a:pt x="1071644" y="1168886"/>
                </a:cubicBezTo>
                <a:cubicBezTo>
                  <a:pt x="1165928" y="1168886"/>
                  <a:pt x="1246862" y="1112983"/>
                  <a:pt x="1283575" y="1032884"/>
                </a:cubicBezTo>
                <a:cubicBezTo>
                  <a:pt x="1286912" y="1025374"/>
                  <a:pt x="1286078" y="1017031"/>
                  <a:pt x="1281906" y="1010356"/>
                </a:cubicBezTo>
                <a:cubicBezTo>
                  <a:pt x="1277734" y="1003681"/>
                  <a:pt x="1270225" y="999509"/>
                  <a:pt x="1261881" y="999509"/>
                </a:cubicBezTo>
                <a:cubicBezTo>
                  <a:pt x="1227672" y="999509"/>
                  <a:pt x="1190125" y="995337"/>
                  <a:pt x="1152578" y="986993"/>
                </a:cubicBezTo>
                <a:close/>
                <a:moveTo>
                  <a:pt x="1598133" y="1600257"/>
                </a:moveTo>
                <a:cubicBezTo>
                  <a:pt x="1592293" y="1511814"/>
                  <a:pt x="1537224" y="1430879"/>
                  <a:pt x="1449615" y="1396670"/>
                </a:cubicBezTo>
                <a:cubicBezTo>
                  <a:pt x="1330300" y="1350780"/>
                  <a:pt x="1195966" y="1410020"/>
                  <a:pt x="1149241" y="1530170"/>
                </a:cubicBezTo>
                <a:cubicBezTo>
                  <a:pt x="1140063" y="1553532"/>
                  <a:pt x="1135057" y="1578563"/>
                  <a:pt x="1134222" y="1602760"/>
                </a:cubicBezTo>
                <a:cubicBezTo>
                  <a:pt x="1133388" y="1611104"/>
                  <a:pt x="1137560" y="1617779"/>
                  <a:pt x="1144235" y="1622785"/>
                </a:cubicBezTo>
                <a:cubicBezTo>
                  <a:pt x="1150910" y="1627791"/>
                  <a:pt x="1159253" y="1628626"/>
                  <a:pt x="1166763" y="1625288"/>
                </a:cubicBezTo>
                <a:cubicBezTo>
                  <a:pt x="1227672" y="1598588"/>
                  <a:pt x="1307772" y="1585238"/>
                  <a:pt x="1393712" y="1588576"/>
                </a:cubicBezTo>
                <a:cubicBezTo>
                  <a:pt x="1457124" y="1591913"/>
                  <a:pt x="1515530" y="1604429"/>
                  <a:pt x="1565593" y="1623619"/>
                </a:cubicBezTo>
                <a:cubicBezTo>
                  <a:pt x="1573102" y="1626122"/>
                  <a:pt x="1581446" y="1625288"/>
                  <a:pt x="1588121" y="1620282"/>
                </a:cubicBezTo>
                <a:cubicBezTo>
                  <a:pt x="1594796" y="1615276"/>
                  <a:pt x="1598133" y="1608601"/>
                  <a:pt x="1598133" y="1600257"/>
                </a:cubicBezTo>
                <a:close/>
              </a:path>
            </a:pathLst>
          </a:custGeom>
          <a:gradFill flip="none" rotWithShape="1">
            <a:gsLst>
              <a:gs pos="0">
                <a:srgbClr val="E94C72"/>
              </a:gs>
              <a:gs pos="100000">
                <a:srgbClr val="FB557F">
                  <a:alpha val="84706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832572" cap="flat">
            <a:noFill/>
            <a:prstDash val="solid"/>
            <a:round/>
          </a:ln>
        </p:spPr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Ellipse 25">
            <a:extLst>
              <a:ext uri="{FF2B5EF4-FFF2-40B4-BE49-F238E27FC236}">
                <a16:creationId xmlns:a16="http://schemas.microsoft.com/office/drawing/2014/main" id="{5CD5FFD0-1C8B-4840-BE50-FC8D82057689}"/>
              </a:ext>
            </a:extLst>
          </p:cNvPr>
          <p:cNvSpPr/>
          <p:nvPr/>
        </p:nvSpPr>
        <p:spPr>
          <a:xfrm rot="930912" flipH="1">
            <a:off x="8836933" y="-716511"/>
            <a:ext cx="2741462" cy="3002104"/>
          </a:xfrm>
          <a:custGeom>
            <a:avLst/>
            <a:gdLst>
              <a:gd name="connsiteX0" fmla="*/ 0 w 5376672"/>
              <a:gd name="connsiteY0" fmla="*/ 1993392 h 3986784"/>
              <a:gd name="connsiteX1" fmla="*/ 2688336 w 5376672"/>
              <a:gd name="connsiteY1" fmla="*/ 0 h 3986784"/>
              <a:gd name="connsiteX2" fmla="*/ 5376672 w 5376672"/>
              <a:gd name="connsiteY2" fmla="*/ 1993392 h 3986784"/>
              <a:gd name="connsiteX3" fmla="*/ 2688336 w 5376672"/>
              <a:gd name="connsiteY3" fmla="*/ 3986784 h 3986784"/>
              <a:gd name="connsiteX4" fmla="*/ 0 w 5376672"/>
              <a:gd name="connsiteY4" fmla="*/ 1993392 h 3986784"/>
              <a:gd name="connsiteX0" fmla="*/ 5701 w 5382373"/>
              <a:gd name="connsiteY0" fmla="*/ 2098197 h 4091589"/>
              <a:gd name="connsiteX1" fmla="*/ 3311741 w 5382373"/>
              <a:gd name="connsiteY1" fmla="*/ 0 h 4091589"/>
              <a:gd name="connsiteX2" fmla="*/ 5382373 w 5382373"/>
              <a:gd name="connsiteY2" fmla="*/ 2098197 h 4091589"/>
              <a:gd name="connsiteX3" fmla="*/ 2694037 w 5382373"/>
              <a:gd name="connsiteY3" fmla="*/ 4091589 h 4091589"/>
              <a:gd name="connsiteX4" fmla="*/ 5701 w 5382373"/>
              <a:gd name="connsiteY4" fmla="*/ 2098197 h 4091589"/>
              <a:gd name="connsiteX0" fmla="*/ 4370 w 5381042"/>
              <a:gd name="connsiteY0" fmla="*/ 2098197 h 2845819"/>
              <a:gd name="connsiteX1" fmla="*/ 3310410 w 5381042"/>
              <a:gd name="connsiteY1" fmla="*/ 0 h 2845819"/>
              <a:gd name="connsiteX2" fmla="*/ 5381042 w 5381042"/>
              <a:gd name="connsiteY2" fmla="*/ 2098197 h 2845819"/>
              <a:gd name="connsiteX3" fmla="*/ 2760728 w 5381042"/>
              <a:gd name="connsiteY3" fmla="*/ 2758893 h 2845819"/>
              <a:gd name="connsiteX4" fmla="*/ 4370 w 5381042"/>
              <a:gd name="connsiteY4" fmla="*/ 2098197 h 2845819"/>
              <a:gd name="connsiteX0" fmla="*/ 22197 w 5400619"/>
              <a:gd name="connsiteY0" fmla="*/ 2098197 h 3131071"/>
              <a:gd name="connsiteX1" fmla="*/ 3328237 w 5400619"/>
              <a:gd name="connsiteY1" fmla="*/ 0 h 3131071"/>
              <a:gd name="connsiteX2" fmla="*/ 5398869 w 5400619"/>
              <a:gd name="connsiteY2" fmla="*/ 2098197 h 3131071"/>
              <a:gd name="connsiteX3" fmla="*/ 2778555 w 5400619"/>
              <a:gd name="connsiteY3" fmla="*/ 2758893 h 3131071"/>
              <a:gd name="connsiteX4" fmla="*/ 22197 w 5400619"/>
              <a:gd name="connsiteY4" fmla="*/ 2098197 h 3131071"/>
              <a:gd name="connsiteX0" fmla="*/ 121148 w 2741462"/>
              <a:gd name="connsiteY0" fmla="*/ 2766479 h 3002104"/>
              <a:gd name="connsiteX1" fmla="*/ 670830 w 2741462"/>
              <a:gd name="connsiteY1" fmla="*/ 7586 h 3002104"/>
              <a:gd name="connsiteX2" fmla="*/ 2741462 w 2741462"/>
              <a:gd name="connsiteY2" fmla="*/ 2105783 h 3002104"/>
              <a:gd name="connsiteX3" fmla="*/ 121148 w 2741462"/>
              <a:gd name="connsiteY3" fmla="*/ 2766479 h 300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1462" h="3002104">
                <a:moveTo>
                  <a:pt x="121148" y="2766479"/>
                </a:moveTo>
                <a:cubicBezTo>
                  <a:pt x="-223957" y="2416779"/>
                  <a:pt x="234111" y="117702"/>
                  <a:pt x="670830" y="7586"/>
                </a:cubicBezTo>
                <a:cubicBezTo>
                  <a:pt x="1107549" y="-102530"/>
                  <a:pt x="2741462" y="1004863"/>
                  <a:pt x="2741462" y="2105783"/>
                </a:cubicBezTo>
                <a:cubicBezTo>
                  <a:pt x="2741462" y="3206703"/>
                  <a:pt x="466253" y="3116179"/>
                  <a:pt x="121148" y="2766479"/>
                </a:cubicBezTo>
                <a:close/>
              </a:path>
            </a:pathLst>
          </a:custGeom>
          <a:solidFill>
            <a:srgbClr val="95AB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36B8E10-3553-4340-ADCE-A47AE2824A2C}"/>
              </a:ext>
            </a:extLst>
          </p:cNvPr>
          <p:cNvSpPr txBox="1"/>
          <p:nvPr/>
        </p:nvSpPr>
        <p:spPr>
          <a:xfrm>
            <a:off x="4156637" y="5391371"/>
            <a:ext cx="6051027" cy="1266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 SemiBold" pitchFamily="2" charset="77"/>
                <a:ea typeface="+mn-ea"/>
                <a:cs typeface="Poppins SemiBold" pitchFamily="2" charset="77"/>
              </a:rPr>
              <a:t>SUITE AUX ANNONCES DU GOUVEERNEMENT L’AGENCE EST FERMÉE JUSQU’À NOUVEL ORDRE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13BE37B-67D6-4F4F-BDCD-382BEDEB5D1B}"/>
              </a:ext>
            </a:extLst>
          </p:cNvPr>
          <p:cNvSpPr/>
          <p:nvPr/>
        </p:nvSpPr>
        <p:spPr>
          <a:xfrm>
            <a:off x="0" y="6728536"/>
            <a:ext cx="10688638" cy="83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6" name="Graphique 15">
            <a:extLst>
              <a:ext uri="{FF2B5EF4-FFF2-40B4-BE49-F238E27FC236}">
                <a16:creationId xmlns:a16="http://schemas.microsoft.com/office/drawing/2014/main" id="{385AB547-94BE-064F-ACD7-4DACC60A93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239159" y="6768397"/>
            <a:ext cx="2168290" cy="659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321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67730E6-55BA-564D-9E95-1DE6834A21B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214" b="39603"/>
          <a:stretch/>
        </p:blipFill>
        <p:spPr>
          <a:xfrm>
            <a:off x="36306" y="0"/>
            <a:ext cx="10688640" cy="756285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CCA9C28-C040-194C-9FF7-4718E90E9801}"/>
              </a:ext>
            </a:extLst>
          </p:cNvPr>
          <p:cNvSpPr/>
          <p:nvPr/>
        </p:nvSpPr>
        <p:spPr>
          <a:xfrm>
            <a:off x="-2" y="0"/>
            <a:ext cx="10688639" cy="7562850"/>
          </a:xfrm>
          <a:prstGeom prst="rect">
            <a:avLst/>
          </a:prstGeom>
          <a:solidFill>
            <a:schemeClr val="tx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3E957ED9-5807-5641-A9B2-A8E97AEBD4B6}"/>
              </a:ext>
            </a:extLst>
          </p:cNvPr>
          <p:cNvSpPr txBox="1"/>
          <p:nvPr/>
        </p:nvSpPr>
        <p:spPr>
          <a:xfrm>
            <a:off x="508985" y="609963"/>
            <a:ext cx="974328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itchFamily="2" charset="0"/>
                <a:ea typeface="Roboto Black" pitchFamily="2" charset="0"/>
                <a:cs typeface="+mn-cs"/>
              </a:rPr>
              <a:t>Afin de suivre les recommandations </a:t>
            </a:r>
          </a:p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itchFamily="2" charset="0"/>
                <a:ea typeface="Roboto Black" pitchFamily="2" charset="0"/>
                <a:cs typeface="+mn-cs"/>
              </a:rPr>
              <a:t>et limiter la propagation du Coronavirus, </a:t>
            </a:r>
          </a:p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itchFamily="2" charset="0"/>
                <a:ea typeface="Roboto Black" pitchFamily="2" charset="0"/>
                <a:cs typeface="+mn-cs"/>
              </a:rPr>
              <a:t>l’agence xxx sera fermée jusqu’à nouvel ordre.</a:t>
            </a:r>
          </a:p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Black" pitchFamily="2" charset="0"/>
              <a:ea typeface="Roboto Black" pitchFamily="2" charset="0"/>
              <a:cs typeface="+mn-cs"/>
            </a:endParaRPr>
          </a:p>
        </p:txBody>
      </p:sp>
      <p:pic>
        <p:nvPicPr>
          <p:cNvPr id="9" name="Graphique 8">
            <a:extLst>
              <a:ext uri="{FF2B5EF4-FFF2-40B4-BE49-F238E27FC236}">
                <a16:creationId xmlns:a16="http://schemas.microsoft.com/office/drawing/2014/main" id="{42E3B602-080B-C346-BB10-7CA016A3E4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87731" y="5896303"/>
            <a:ext cx="1564536" cy="130873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30B73C5-17DB-1247-B61F-133498C119A0}"/>
              </a:ext>
            </a:extLst>
          </p:cNvPr>
          <p:cNvSpPr/>
          <p:nvPr/>
        </p:nvSpPr>
        <p:spPr>
          <a:xfrm>
            <a:off x="436371" y="6061306"/>
            <a:ext cx="473102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itchFamily="2" charset="0"/>
                <a:ea typeface="Roboto" pitchFamily="2" charset="0"/>
                <a:cs typeface="+mn-cs"/>
              </a:rPr>
              <a:t>MERCI POUR VOTRE COMPRÉHENSION</a:t>
            </a:r>
          </a:p>
        </p:txBody>
      </p:sp>
    </p:spTree>
    <p:extLst>
      <p:ext uri="{BB962C8B-B14F-4D97-AF65-F5344CB8AC3E}">
        <p14:creationId xmlns:p14="http://schemas.microsoft.com/office/powerpoint/2010/main" val="23318780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89A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ZoneTexte 16">
            <a:extLst>
              <a:ext uri="{FF2B5EF4-FFF2-40B4-BE49-F238E27FC236}">
                <a16:creationId xmlns:a16="http://schemas.microsoft.com/office/drawing/2014/main" id="{4E804ABE-78E6-9243-9A68-97431B851783}"/>
              </a:ext>
            </a:extLst>
          </p:cNvPr>
          <p:cNvSpPr txBox="1"/>
          <p:nvPr/>
        </p:nvSpPr>
        <p:spPr>
          <a:xfrm>
            <a:off x="236688" y="6921239"/>
            <a:ext cx="102152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chemeClr val="bg1"/>
                </a:solidFill>
                <a:latin typeface="Glacial Indifference" pitchFamily="2" charset="0"/>
              </a:rPr>
              <a:t>ET POUR LES CONSEILS IMMOBILIERS IL FAUDRA PATIENTER…</a:t>
            </a:r>
            <a:endParaRPr lang="fr-FR" sz="2800" b="1" dirty="0">
              <a:solidFill>
                <a:srgbClr val="7030A0"/>
              </a:solidFill>
              <a:latin typeface="Cooper Black" panose="0208090404030B020404" pitchFamily="18" charset="77"/>
            </a:endParaRP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CC471F17-8F66-8C48-A33B-7C7E255E3119}"/>
              </a:ext>
            </a:extLst>
          </p:cNvPr>
          <p:cNvGrpSpPr/>
          <p:nvPr/>
        </p:nvGrpSpPr>
        <p:grpSpPr>
          <a:xfrm>
            <a:off x="453142" y="469625"/>
            <a:ext cx="7318311" cy="2087216"/>
            <a:chOff x="1265148" y="890149"/>
            <a:chExt cx="7318311" cy="2087216"/>
          </a:xfrm>
        </p:grpSpPr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C44005EE-82FA-D947-B505-48BFB2B318FD}"/>
                </a:ext>
              </a:extLst>
            </p:cNvPr>
            <p:cNvSpPr txBox="1"/>
            <p:nvPr/>
          </p:nvSpPr>
          <p:spPr>
            <a:xfrm>
              <a:off x="1265148" y="890149"/>
              <a:ext cx="606287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6600" b="1" dirty="0">
                  <a:solidFill>
                    <a:srgbClr val="7030A0"/>
                  </a:solidFill>
                  <a:latin typeface="Glacial Indifference" pitchFamily="2" charset="0"/>
                </a:rPr>
                <a:t>BYE BYE</a:t>
              </a:r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7C0CBB38-0410-8246-B1B0-4035DFC7B1C8}"/>
                </a:ext>
              </a:extLst>
            </p:cNvPr>
            <p:cNvSpPr txBox="1"/>
            <p:nvPr/>
          </p:nvSpPr>
          <p:spPr>
            <a:xfrm>
              <a:off x="2520589" y="1613392"/>
              <a:ext cx="606287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6600" b="1" dirty="0">
                  <a:solidFill>
                    <a:schemeClr val="bg1"/>
                  </a:solidFill>
                  <a:latin typeface="Glacial Indifference" pitchFamily="2" charset="0"/>
                </a:rPr>
                <a:t>CORONA</a:t>
              </a:r>
              <a:endParaRPr lang="fr-FR" sz="6600" b="1" dirty="0">
                <a:solidFill>
                  <a:schemeClr val="bg1"/>
                </a:solidFill>
                <a:latin typeface="Cooper Black" panose="0208090404030B020404" pitchFamily="18" charset="77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5BE4968-A557-2F44-94BD-F3F950405519}"/>
                </a:ext>
              </a:extLst>
            </p:cNvPr>
            <p:cNvSpPr/>
            <p:nvPr/>
          </p:nvSpPr>
          <p:spPr>
            <a:xfrm>
              <a:off x="7328018" y="1407705"/>
              <a:ext cx="564578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9600" b="1" dirty="0">
                  <a:solidFill>
                    <a:schemeClr val="bg1"/>
                  </a:solidFill>
                  <a:latin typeface="Cooper Black" panose="0208090404030B020404" pitchFamily="18" charset="77"/>
                </a:rPr>
                <a:t>!</a:t>
              </a:r>
              <a:endParaRPr lang="fr-FR" dirty="0"/>
            </a:p>
          </p:txBody>
        </p:sp>
        <p:cxnSp>
          <p:nvCxnSpPr>
            <p:cNvPr id="50" name="Connecteur droit 49">
              <a:extLst>
                <a:ext uri="{FF2B5EF4-FFF2-40B4-BE49-F238E27FC236}">
                  <a16:creationId xmlns:a16="http://schemas.microsoft.com/office/drawing/2014/main" id="{F906AA4F-2E5D-0A4C-8A45-99754F5BD497}"/>
                </a:ext>
              </a:extLst>
            </p:cNvPr>
            <p:cNvCxnSpPr>
              <a:cxnSpLocks/>
            </p:cNvCxnSpPr>
            <p:nvPr/>
          </p:nvCxnSpPr>
          <p:spPr>
            <a:xfrm>
              <a:off x="3862487" y="2639143"/>
              <a:ext cx="3465531" cy="0"/>
            </a:xfrm>
            <a:prstGeom prst="line">
              <a:avLst/>
            </a:prstGeom>
            <a:ln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Connecteur droit 112">
              <a:extLst>
                <a:ext uri="{FF2B5EF4-FFF2-40B4-BE49-F238E27FC236}">
                  <a16:creationId xmlns:a16="http://schemas.microsoft.com/office/drawing/2014/main" id="{41D02457-1A27-594B-B8EB-62027D72845D}"/>
                </a:ext>
              </a:extLst>
            </p:cNvPr>
            <p:cNvCxnSpPr>
              <a:cxnSpLocks/>
            </p:cNvCxnSpPr>
            <p:nvPr/>
          </p:nvCxnSpPr>
          <p:spPr>
            <a:xfrm>
              <a:off x="5999798" y="1697583"/>
              <a:ext cx="1328220" cy="0"/>
            </a:xfrm>
            <a:prstGeom prst="line">
              <a:avLst/>
            </a:prstGeom>
            <a:ln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ZoneTexte 74">
            <a:extLst>
              <a:ext uri="{FF2B5EF4-FFF2-40B4-BE49-F238E27FC236}">
                <a16:creationId xmlns:a16="http://schemas.microsoft.com/office/drawing/2014/main" id="{34628481-2710-8446-A403-FEBA5B468E6A}"/>
              </a:ext>
            </a:extLst>
          </p:cNvPr>
          <p:cNvSpPr txBox="1"/>
          <p:nvPr/>
        </p:nvSpPr>
        <p:spPr>
          <a:xfrm>
            <a:off x="-1978301" y="124208"/>
            <a:ext cx="106886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200" b="1" dirty="0">
                <a:solidFill>
                  <a:schemeClr val="bg1"/>
                </a:solidFill>
                <a:latin typeface="Glacial Indifference" pitchFamily="2" charset="0"/>
              </a:rPr>
              <a:t>D’ICI LA RÉOUVERTURE DE L’AGENCE, </a:t>
            </a:r>
          </a:p>
        </p:txBody>
      </p:sp>
      <p:sp>
        <p:nvSpPr>
          <p:cNvPr id="76" name="ZoneTexte 75">
            <a:extLst>
              <a:ext uri="{FF2B5EF4-FFF2-40B4-BE49-F238E27FC236}">
                <a16:creationId xmlns:a16="http://schemas.microsoft.com/office/drawing/2014/main" id="{E2F8FDBB-F561-D94A-AA00-A9AB262C2356}"/>
              </a:ext>
            </a:extLst>
          </p:cNvPr>
          <p:cNvSpPr txBox="1"/>
          <p:nvPr/>
        </p:nvSpPr>
        <p:spPr>
          <a:xfrm>
            <a:off x="917483" y="5782998"/>
            <a:ext cx="2259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>
                <a:solidFill>
                  <a:schemeClr val="bg1"/>
                </a:solidFill>
                <a:latin typeface="Glacial Indifference" pitchFamily="2" charset="0"/>
              </a:rPr>
              <a:t>PENSEZ À VOUS </a:t>
            </a:r>
          </a:p>
          <a:p>
            <a:pPr algn="ctr"/>
            <a:r>
              <a:rPr lang="fr-FR" sz="1600" b="1" dirty="0">
                <a:solidFill>
                  <a:schemeClr val="bg1"/>
                </a:solidFill>
                <a:latin typeface="Glacial Indifference" pitchFamily="2" charset="0"/>
              </a:rPr>
              <a:t>LAVER LES MAINS</a:t>
            </a:r>
            <a:endParaRPr lang="fr-FR" sz="1600" b="1" dirty="0">
              <a:solidFill>
                <a:srgbClr val="7030A0"/>
              </a:solidFill>
              <a:latin typeface="Cooper Black" panose="0208090404030B020404" pitchFamily="18" charset="77"/>
            </a:endParaRPr>
          </a:p>
        </p:txBody>
      </p:sp>
      <p:sp>
        <p:nvSpPr>
          <p:cNvPr id="84" name="ZoneTexte 83">
            <a:extLst>
              <a:ext uri="{FF2B5EF4-FFF2-40B4-BE49-F238E27FC236}">
                <a16:creationId xmlns:a16="http://schemas.microsoft.com/office/drawing/2014/main" id="{BB7E7B49-681F-F944-84A7-AFC1EA8C2633}"/>
              </a:ext>
            </a:extLst>
          </p:cNvPr>
          <p:cNvSpPr txBox="1"/>
          <p:nvPr/>
        </p:nvSpPr>
        <p:spPr>
          <a:xfrm>
            <a:off x="3891192" y="5734438"/>
            <a:ext cx="28683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>
                <a:solidFill>
                  <a:schemeClr val="bg1"/>
                </a:solidFill>
                <a:latin typeface="Glacial Indifference" pitchFamily="2" charset="0"/>
              </a:rPr>
              <a:t>RESTEZ AUTANT QUE</a:t>
            </a:r>
          </a:p>
          <a:p>
            <a:pPr algn="ctr"/>
            <a:r>
              <a:rPr lang="fr-FR" sz="1600" b="1" dirty="0">
                <a:solidFill>
                  <a:schemeClr val="bg1"/>
                </a:solidFill>
                <a:latin typeface="Glacial Indifference" pitchFamily="2" charset="0"/>
              </a:rPr>
              <a:t>POSSIBLE CHEZ VOUS</a:t>
            </a:r>
          </a:p>
        </p:txBody>
      </p:sp>
      <p:sp>
        <p:nvSpPr>
          <p:cNvPr id="85" name="ZoneTexte 84">
            <a:extLst>
              <a:ext uri="{FF2B5EF4-FFF2-40B4-BE49-F238E27FC236}">
                <a16:creationId xmlns:a16="http://schemas.microsoft.com/office/drawing/2014/main" id="{BEDB3C9F-6407-E644-A45B-C7908F24740B}"/>
              </a:ext>
            </a:extLst>
          </p:cNvPr>
          <p:cNvSpPr txBox="1"/>
          <p:nvPr/>
        </p:nvSpPr>
        <p:spPr>
          <a:xfrm>
            <a:off x="6759558" y="5740422"/>
            <a:ext cx="35715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>
                <a:solidFill>
                  <a:schemeClr val="bg1"/>
                </a:solidFill>
                <a:latin typeface="Glacial Indifference" pitchFamily="2" charset="0"/>
              </a:rPr>
              <a:t>UTILISEZ VOTRE COUDE</a:t>
            </a:r>
          </a:p>
          <a:p>
            <a:pPr algn="ctr"/>
            <a:r>
              <a:rPr lang="fr-FR" sz="1600" b="1" dirty="0">
                <a:solidFill>
                  <a:schemeClr val="bg1"/>
                </a:solidFill>
                <a:latin typeface="Glacial Indifference" pitchFamily="2" charset="0"/>
              </a:rPr>
              <a:t>EN CAS DE TOUX</a:t>
            </a:r>
            <a:endParaRPr lang="fr-FR" sz="1600" b="1" dirty="0">
              <a:solidFill>
                <a:srgbClr val="7030A0"/>
              </a:solidFill>
              <a:latin typeface="Cooper Black" panose="0208090404030B020404" pitchFamily="18" charset="77"/>
            </a:endParaRP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68D36C78-3521-974B-9937-1D1634D96C36}"/>
              </a:ext>
            </a:extLst>
          </p:cNvPr>
          <p:cNvGrpSpPr/>
          <p:nvPr/>
        </p:nvGrpSpPr>
        <p:grpSpPr>
          <a:xfrm>
            <a:off x="7183142" y="2867527"/>
            <a:ext cx="2791890" cy="2791890"/>
            <a:chOff x="7158542" y="3707579"/>
            <a:chExt cx="2791890" cy="2791890"/>
          </a:xfrm>
        </p:grpSpPr>
        <p:sp>
          <p:nvSpPr>
            <p:cNvPr id="93" name="Ellipse 92">
              <a:extLst>
                <a:ext uri="{FF2B5EF4-FFF2-40B4-BE49-F238E27FC236}">
                  <a16:creationId xmlns:a16="http://schemas.microsoft.com/office/drawing/2014/main" id="{BDEF2C3D-0314-2C41-8EC2-D63AF8128766}"/>
                </a:ext>
              </a:extLst>
            </p:cNvPr>
            <p:cNvSpPr/>
            <p:nvPr/>
          </p:nvSpPr>
          <p:spPr>
            <a:xfrm>
              <a:off x="7158542" y="3707579"/>
              <a:ext cx="2791890" cy="2791890"/>
            </a:xfrm>
            <a:prstGeom prst="ellipse">
              <a:avLst/>
            </a:prstGeom>
            <a:solidFill>
              <a:srgbClr val="FFC000"/>
            </a:solidFill>
            <a:ln w="85725">
              <a:solidFill>
                <a:srgbClr val="389ADA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94" name="Graphique 93">
              <a:extLst>
                <a:ext uri="{FF2B5EF4-FFF2-40B4-BE49-F238E27FC236}">
                  <a16:creationId xmlns:a16="http://schemas.microsoft.com/office/drawing/2014/main" id="{983B0FD8-4C66-A747-B456-274990861B4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385278" y="3923130"/>
              <a:ext cx="2270872" cy="2263503"/>
            </a:xfrm>
            <a:prstGeom prst="rect">
              <a:avLst/>
            </a:prstGeom>
          </p:spPr>
        </p:pic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7A1C4ABA-E280-4C48-915C-9EEAD9944F41}"/>
              </a:ext>
            </a:extLst>
          </p:cNvPr>
          <p:cNvGrpSpPr/>
          <p:nvPr/>
        </p:nvGrpSpPr>
        <p:grpSpPr>
          <a:xfrm>
            <a:off x="713276" y="2867527"/>
            <a:ext cx="2791890" cy="2791890"/>
            <a:chOff x="688676" y="3707579"/>
            <a:chExt cx="2791890" cy="2791890"/>
          </a:xfrm>
        </p:grpSpPr>
        <p:sp>
          <p:nvSpPr>
            <p:cNvPr id="91" name="Ellipse 90">
              <a:extLst>
                <a:ext uri="{FF2B5EF4-FFF2-40B4-BE49-F238E27FC236}">
                  <a16:creationId xmlns:a16="http://schemas.microsoft.com/office/drawing/2014/main" id="{BF21D551-F7FA-3946-9711-458E0C410326}"/>
                </a:ext>
              </a:extLst>
            </p:cNvPr>
            <p:cNvSpPr/>
            <p:nvPr/>
          </p:nvSpPr>
          <p:spPr>
            <a:xfrm>
              <a:off x="688676" y="3707579"/>
              <a:ext cx="2791890" cy="2791890"/>
            </a:xfrm>
            <a:prstGeom prst="ellipse">
              <a:avLst/>
            </a:prstGeom>
            <a:solidFill>
              <a:srgbClr val="FE5757"/>
            </a:solidFill>
            <a:ln w="85725">
              <a:solidFill>
                <a:srgbClr val="389ADA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95" name="Graphique 26">
              <a:extLst>
                <a:ext uri="{FF2B5EF4-FFF2-40B4-BE49-F238E27FC236}">
                  <a16:creationId xmlns:a16="http://schemas.microsoft.com/office/drawing/2014/main" id="{9235D584-199F-F649-BEF7-F6C1D2AF3385}"/>
                </a:ext>
              </a:extLst>
            </p:cNvPr>
            <p:cNvSpPr/>
            <p:nvPr/>
          </p:nvSpPr>
          <p:spPr>
            <a:xfrm>
              <a:off x="1069117" y="4058546"/>
              <a:ext cx="1906710" cy="1992672"/>
            </a:xfrm>
            <a:custGeom>
              <a:avLst/>
              <a:gdLst>
                <a:gd name="connsiteX0" fmla="*/ 1811505 w 2520248"/>
                <a:gd name="connsiteY0" fmla="*/ 389539 h 2633871"/>
                <a:gd name="connsiteX1" fmla="*/ 1796905 w 2520248"/>
                <a:gd name="connsiteY1" fmla="*/ 375056 h 2633871"/>
                <a:gd name="connsiteX2" fmla="*/ 1896068 w 2520248"/>
                <a:gd name="connsiteY2" fmla="*/ 220260 h 2633871"/>
                <a:gd name="connsiteX3" fmla="*/ 1915486 w 2520248"/>
                <a:gd name="connsiteY3" fmla="*/ 227241 h 2633871"/>
                <a:gd name="connsiteX4" fmla="*/ 1908448 w 2520248"/>
                <a:gd name="connsiteY4" fmla="*/ 246503 h 2633871"/>
                <a:gd name="connsiteX5" fmla="*/ 1826105 w 2520248"/>
                <a:gd name="connsiteY5" fmla="*/ 375056 h 2633871"/>
                <a:gd name="connsiteX6" fmla="*/ 1811505 w 2520248"/>
                <a:gd name="connsiteY6" fmla="*/ 389539 h 2633871"/>
                <a:gd name="connsiteX7" fmla="*/ 1726387 w 2520248"/>
                <a:gd name="connsiteY7" fmla="*/ 375056 h 2633871"/>
                <a:gd name="connsiteX8" fmla="*/ 1969126 w 2520248"/>
                <a:gd name="connsiteY8" fmla="*/ 134259 h 2633871"/>
                <a:gd name="connsiteX9" fmla="*/ 2211836 w 2520248"/>
                <a:gd name="connsiteY9" fmla="*/ 375056 h 2633871"/>
                <a:gd name="connsiteX10" fmla="*/ 1969126 w 2520248"/>
                <a:gd name="connsiteY10" fmla="*/ 615824 h 2633871"/>
                <a:gd name="connsiteX11" fmla="*/ 1726387 w 2520248"/>
                <a:gd name="connsiteY11" fmla="*/ 375056 h 2633871"/>
                <a:gd name="connsiteX12" fmla="*/ 1755587 w 2520248"/>
                <a:gd name="connsiteY12" fmla="*/ 375056 h 2633871"/>
                <a:gd name="connsiteX13" fmla="*/ 1969126 w 2520248"/>
                <a:gd name="connsiteY13" fmla="*/ 586857 h 2633871"/>
                <a:gd name="connsiteX14" fmla="*/ 2182636 w 2520248"/>
                <a:gd name="connsiteY14" fmla="*/ 375056 h 2633871"/>
                <a:gd name="connsiteX15" fmla="*/ 1969126 w 2520248"/>
                <a:gd name="connsiteY15" fmla="*/ 163225 h 2633871"/>
                <a:gd name="connsiteX16" fmla="*/ 1755587 w 2520248"/>
                <a:gd name="connsiteY16" fmla="*/ 375056 h 2633871"/>
                <a:gd name="connsiteX17" fmla="*/ 405967 w 2520248"/>
                <a:gd name="connsiteY17" fmla="*/ 409989 h 2633871"/>
                <a:gd name="connsiteX18" fmla="*/ 567763 w 2520248"/>
                <a:gd name="connsiteY18" fmla="*/ 249487 h 2633871"/>
                <a:gd name="connsiteX19" fmla="*/ 578363 w 2520248"/>
                <a:gd name="connsiteY19" fmla="*/ 250008 h 2633871"/>
                <a:gd name="connsiteX20" fmla="*/ 572114 w 2520248"/>
                <a:gd name="connsiteY20" fmla="*/ 202938 h 2633871"/>
                <a:gd name="connsiteX21" fmla="*/ 776660 w 2520248"/>
                <a:gd name="connsiteY21" fmla="*/ 0 h 2633871"/>
                <a:gd name="connsiteX22" fmla="*/ 980913 w 2520248"/>
                <a:gd name="connsiteY22" fmla="*/ 202938 h 2633871"/>
                <a:gd name="connsiteX23" fmla="*/ 776660 w 2520248"/>
                <a:gd name="connsiteY23" fmla="*/ 405528 h 2633871"/>
                <a:gd name="connsiteX24" fmla="*/ 729064 w 2520248"/>
                <a:gd name="connsiteY24" fmla="*/ 399214 h 2633871"/>
                <a:gd name="connsiteX25" fmla="*/ 729618 w 2520248"/>
                <a:gd name="connsiteY25" fmla="*/ 409989 h 2633871"/>
                <a:gd name="connsiteX26" fmla="*/ 567792 w 2520248"/>
                <a:gd name="connsiteY26" fmla="*/ 570492 h 2633871"/>
                <a:gd name="connsiteX27" fmla="*/ 405967 w 2520248"/>
                <a:gd name="connsiteY27" fmla="*/ 409989 h 2633871"/>
                <a:gd name="connsiteX28" fmla="*/ 601314 w 2520248"/>
                <a:gd name="connsiteY28" fmla="*/ 202967 h 2633871"/>
                <a:gd name="connsiteX29" fmla="*/ 609870 w 2520248"/>
                <a:gd name="connsiteY29" fmla="*/ 255193 h 2633871"/>
                <a:gd name="connsiteX30" fmla="*/ 723749 w 2520248"/>
                <a:gd name="connsiteY30" fmla="*/ 367843 h 2633871"/>
                <a:gd name="connsiteX31" fmla="*/ 776660 w 2520248"/>
                <a:gd name="connsiteY31" fmla="*/ 376591 h 2633871"/>
                <a:gd name="connsiteX32" fmla="*/ 951713 w 2520248"/>
                <a:gd name="connsiteY32" fmla="*/ 202967 h 2633871"/>
                <a:gd name="connsiteX33" fmla="*/ 776660 w 2520248"/>
                <a:gd name="connsiteY33" fmla="*/ 28995 h 2633871"/>
                <a:gd name="connsiteX34" fmla="*/ 601314 w 2520248"/>
                <a:gd name="connsiteY34" fmla="*/ 202967 h 2633871"/>
                <a:gd name="connsiteX35" fmla="*/ 435166 w 2520248"/>
                <a:gd name="connsiteY35" fmla="*/ 409989 h 2633871"/>
                <a:gd name="connsiteX36" fmla="*/ 567763 w 2520248"/>
                <a:gd name="connsiteY36" fmla="*/ 541525 h 2633871"/>
                <a:gd name="connsiteX37" fmla="*/ 700389 w 2520248"/>
                <a:gd name="connsiteY37" fmla="*/ 409989 h 2633871"/>
                <a:gd name="connsiteX38" fmla="*/ 567763 w 2520248"/>
                <a:gd name="connsiteY38" fmla="*/ 278453 h 2633871"/>
                <a:gd name="connsiteX39" fmla="*/ 435166 w 2520248"/>
                <a:gd name="connsiteY39" fmla="*/ 409989 h 2633871"/>
                <a:gd name="connsiteX40" fmla="*/ 497800 w 2520248"/>
                <a:gd name="connsiteY40" fmla="*/ 409989 h 2633871"/>
                <a:gd name="connsiteX41" fmla="*/ 567763 w 2520248"/>
                <a:gd name="connsiteY41" fmla="*/ 340557 h 2633871"/>
                <a:gd name="connsiteX42" fmla="*/ 582363 w 2520248"/>
                <a:gd name="connsiteY42" fmla="*/ 326074 h 2633871"/>
                <a:gd name="connsiteX43" fmla="*/ 567763 w 2520248"/>
                <a:gd name="connsiteY43" fmla="*/ 311591 h 2633871"/>
                <a:gd name="connsiteX44" fmla="*/ 468600 w 2520248"/>
                <a:gd name="connsiteY44" fmla="*/ 409989 h 2633871"/>
                <a:gd name="connsiteX45" fmla="*/ 483200 w 2520248"/>
                <a:gd name="connsiteY45" fmla="*/ 424472 h 2633871"/>
                <a:gd name="connsiteX46" fmla="*/ 497800 w 2520248"/>
                <a:gd name="connsiteY46" fmla="*/ 409989 h 2633871"/>
                <a:gd name="connsiteX47" fmla="*/ 2340198 w 2520248"/>
                <a:gd name="connsiteY47" fmla="*/ 898477 h 2633871"/>
                <a:gd name="connsiteX48" fmla="*/ 2204594 w 2520248"/>
                <a:gd name="connsiteY48" fmla="*/ 1032968 h 2633871"/>
                <a:gd name="connsiteX49" fmla="*/ 2069019 w 2520248"/>
                <a:gd name="connsiteY49" fmla="*/ 898477 h 2633871"/>
                <a:gd name="connsiteX50" fmla="*/ 2204594 w 2520248"/>
                <a:gd name="connsiteY50" fmla="*/ 763957 h 2633871"/>
                <a:gd name="connsiteX51" fmla="*/ 2340198 w 2520248"/>
                <a:gd name="connsiteY51" fmla="*/ 898477 h 2633871"/>
                <a:gd name="connsiteX52" fmla="*/ 2310999 w 2520248"/>
                <a:gd name="connsiteY52" fmla="*/ 898477 h 2633871"/>
                <a:gd name="connsiteX53" fmla="*/ 2204594 w 2520248"/>
                <a:gd name="connsiteY53" fmla="*/ 792924 h 2633871"/>
                <a:gd name="connsiteX54" fmla="*/ 2098219 w 2520248"/>
                <a:gd name="connsiteY54" fmla="*/ 898477 h 2633871"/>
                <a:gd name="connsiteX55" fmla="*/ 2204594 w 2520248"/>
                <a:gd name="connsiteY55" fmla="*/ 1004001 h 2633871"/>
                <a:gd name="connsiteX56" fmla="*/ 2310999 w 2520248"/>
                <a:gd name="connsiteY56" fmla="*/ 898477 h 2633871"/>
                <a:gd name="connsiteX57" fmla="*/ 2216216 w 2520248"/>
                <a:gd name="connsiteY57" fmla="*/ 597894 h 2633871"/>
                <a:gd name="connsiteX58" fmla="*/ 2312780 w 2520248"/>
                <a:gd name="connsiteY58" fmla="*/ 502102 h 2633871"/>
                <a:gd name="connsiteX59" fmla="*/ 2409344 w 2520248"/>
                <a:gd name="connsiteY59" fmla="*/ 597894 h 2633871"/>
                <a:gd name="connsiteX60" fmla="*/ 2312780 w 2520248"/>
                <a:gd name="connsiteY60" fmla="*/ 693685 h 2633871"/>
                <a:gd name="connsiteX61" fmla="*/ 2216216 w 2520248"/>
                <a:gd name="connsiteY61" fmla="*/ 597894 h 2633871"/>
                <a:gd name="connsiteX62" fmla="*/ 2245416 w 2520248"/>
                <a:gd name="connsiteY62" fmla="*/ 597894 h 2633871"/>
                <a:gd name="connsiteX63" fmla="*/ 2312780 w 2520248"/>
                <a:gd name="connsiteY63" fmla="*/ 664719 h 2633871"/>
                <a:gd name="connsiteX64" fmla="*/ 2380144 w 2520248"/>
                <a:gd name="connsiteY64" fmla="*/ 597894 h 2633871"/>
                <a:gd name="connsiteX65" fmla="*/ 2312780 w 2520248"/>
                <a:gd name="connsiteY65" fmla="*/ 531068 h 2633871"/>
                <a:gd name="connsiteX66" fmla="*/ 2245416 w 2520248"/>
                <a:gd name="connsiteY66" fmla="*/ 597894 h 2633871"/>
                <a:gd name="connsiteX67" fmla="*/ 681818 w 2520248"/>
                <a:gd name="connsiteY67" fmla="*/ 2078536 h 2633871"/>
                <a:gd name="connsiteX68" fmla="*/ 503465 w 2520248"/>
                <a:gd name="connsiteY68" fmla="*/ 2041690 h 2633871"/>
                <a:gd name="connsiteX69" fmla="*/ 486208 w 2520248"/>
                <a:gd name="connsiteY69" fmla="*/ 2052900 h 2633871"/>
                <a:gd name="connsiteX70" fmla="*/ 497508 w 2520248"/>
                <a:gd name="connsiteY70" fmla="*/ 2070020 h 2633871"/>
                <a:gd name="connsiteX71" fmla="*/ 675861 w 2520248"/>
                <a:gd name="connsiteY71" fmla="*/ 2106865 h 2633871"/>
                <a:gd name="connsiteX72" fmla="*/ 682986 w 2520248"/>
                <a:gd name="connsiteY72" fmla="*/ 2106575 h 2633871"/>
                <a:gd name="connsiteX73" fmla="*/ 693148 w 2520248"/>
                <a:gd name="connsiteY73" fmla="*/ 2095655 h 2633871"/>
                <a:gd name="connsiteX74" fmla="*/ 681818 w 2520248"/>
                <a:gd name="connsiteY74" fmla="*/ 2078536 h 2633871"/>
                <a:gd name="connsiteX75" fmla="*/ 2518552 w 2520248"/>
                <a:gd name="connsiteY75" fmla="*/ 2279967 h 2633871"/>
                <a:gd name="connsiteX76" fmla="*/ 2514084 w 2520248"/>
                <a:gd name="connsiteY76" fmla="*/ 2285008 h 2633871"/>
                <a:gd name="connsiteX77" fmla="*/ 2493732 w 2520248"/>
                <a:gd name="connsiteY77" fmla="*/ 2281561 h 2633871"/>
                <a:gd name="connsiteX78" fmla="*/ 2372552 w 2520248"/>
                <a:gd name="connsiteY78" fmla="*/ 2111557 h 2633871"/>
                <a:gd name="connsiteX79" fmla="*/ 2329161 w 2520248"/>
                <a:gd name="connsiteY79" fmla="*/ 1935645 h 2633871"/>
                <a:gd name="connsiteX80" fmla="*/ 2256074 w 2520248"/>
                <a:gd name="connsiteY80" fmla="*/ 1493822 h 2633871"/>
                <a:gd name="connsiteX81" fmla="*/ 1824645 w 2520248"/>
                <a:gd name="connsiteY81" fmla="*/ 749677 h 2633871"/>
                <a:gd name="connsiteX82" fmla="*/ 1717744 w 2520248"/>
                <a:gd name="connsiteY82" fmla="*/ 716482 h 2633871"/>
                <a:gd name="connsiteX83" fmla="*/ 1684689 w 2520248"/>
                <a:gd name="connsiteY83" fmla="*/ 804423 h 2633871"/>
                <a:gd name="connsiteX84" fmla="*/ 1896214 w 2520248"/>
                <a:gd name="connsiteY84" fmla="*/ 1252445 h 2633871"/>
                <a:gd name="connsiteX85" fmla="*/ 1870343 w 2520248"/>
                <a:gd name="connsiteY85" fmla="*/ 1265944 h 2633871"/>
                <a:gd name="connsiteX86" fmla="*/ 1660191 w 2520248"/>
                <a:gd name="connsiteY86" fmla="*/ 820847 h 2633871"/>
                <a:gd name="connsiteX87" fmla="*/ 1659753 w 2520248"/>
                <a:gd name="connsiteY87" fmla="*/ 820297 h 2633871"/>
                <a:gd name="connsiteX88" fmla="*/ 1659256 w 2520248"/>
                <a:gd name="connsiteY88" fmla="*/ 818878 h 2633871"/>
                <a:gd name="connsiteX89" fmla="*/ 1603806 w 2520248"/>
                <a:gd name="connsiteY89" fmla="*/ 701448 h 2633871"/>
                <a:gd name="connsiteX90" fmla="*/ 1494481 w 2520248"/>
                <a:gd name="connsiteY90" fmla="*/ 660229 h 2633871"/>
                <a:gd name="connsiteX91" fmla="*/ 1449221 w 2520248"/>
                <a:gd name="connsiteY91" fmla="*/ 766478 h 2633871"/>
                <a:gd name="connsiteX92" fmla="*/ 1689449 w 2520248"/>
                <a:gd name="connsiteY92" fmla="*/ 1352119 h 2633871"/>
                <a:gd name="connsiteX93" fmla="*/ 1662994 w 2520248"/>
                <a:gd name="connsiteY93" fmla="*/ 1364458 h 2633871"/>
                <a:gd name="connsiteX94" fmla="*/ 1425190 w 2520248"/>
                <a:gd name="connsiteY94" fmla="*/ 784697 h 2633871"/>
                <a:gd name="connsiteX95" fmla="*/ 1424606 w 2520248"/>
                <a:gd name="connsiteY95" fmla="*/ 783799 h 2633871"/>
                <a:gd name="connsiteX96" fmla="*/ 1422649 w 2520248"/>
                <a:gd name="connsiteY96" fmla="*/ 779049 h 2633871"/>
                <a:gd name="connsiteX97" fmla="*/ 1422095 w 2520248"/>
                <a:gd name="connsiteY97" fmla="*/ 777195 h 2633871"/>
                <a:gd name="connsiteX98" fmla="*/ 1402443 w 2520248"/>
                <a:gd name="connsiteY98" fmla="*/ 729314 h 2633871"/>
                <a:gd name="connsiteX99" fmla="*/ 1354847 w 2520248"/>
                <a:gd name="connsiteY99" fmla="*/ 682794 h 2633871"/>
                <a:gd name="connsiteX100" fmla="*/ 1288154 w 2520248"/>
                <a:gd name="connsiteY100" fmla="*/ 685430 h 2633871"/>
                <a:gd name="connsiteX101" fmla="*/ 1245610 w 2520248"/>
                <a:gd name="connsiteY101" fmla="*/ 788550 h 2633871"/>
                <a:gd name="connsiteX102" fmla="*/ 1487064 w 2520248"/>
                <a:gd name="connsiteY102" fmla="*/ 1443826 h 2633871"/>
                <a:gd name="connsiteX103" fmla="*/ 1458916 w 2520248"/>
                <a:gd name="connsiteY103" fmla="*/ 1451792 h 2633871"/>
                <a:gd name="connsiteX104" fmla="*/ 1276270 w 2520248"/>
                <a:gd name="connsiteY104" fmla="*/ 956120 h 2633871"/>
                <a:gd name="connsiteX105" fmla="*/ 1275540 w 2520248"/>
                <a:gd name="connsiteY105" fmla="*/ 956381 h 2633871"/>
                <a:gd name="connsiteX106" fmla="*/ 1229521 w 2520248"/>
                <a:gd name="connsiteY106" fmla="*/ 906443 h 2633871"/>
                <a:gd name="connsiteX107" fmla="*/ 1162595 w 2520248"/>
                <a:gd name="connsiteY107" fmla="*/ 905342 h 2633871"/>
                <a:gd name="connsiteX108" fmla="*/ 1121919 w 2520248"/>
                <a:gd name="connsiteY108" fmla="*/ 1001742 h 2633871"/>
                <a:gd name="connsiteX109" fmla="*/ 1407261 w 2520248"/>
                <a:gd name="connsiteY109" fmla="*/ 1872035 h 2633871"/>
                <a:gd name="connsiteX110" fmla="*/ 1402910 w 2520248"/>
                <a:gd name="connsiteY110" fmla="*/ 1909488 h 2633871"/>
                <a:gd name="connsiteX111" fmla="*/ 1395085 w 2520248"/>
                <a:gd name="connsiteY111" fmla="*/ 1911748 h 2633871"/>
                <a:gd name="connsiteX112" fmla="*/ 1022260 w 2520248"/>
                <a:gd name="connsiteY112" fmla="*/ 1520760 h 2633871"/>
                <a:gd name="connsiteX113" fmla="*/ 905139 w 2520248"/>
                <a:gd name="connsiteY113" fmla="*/ 1510564 h 2633871"/>
                <a:gd name="connsiteX114" fmla="*/ 889868 w 2520248"/>
                <a:gd name="connsiteY114" fmla="*/ 1613655 h 2633871"/>
                <a:gd name="connsiteX115" fmla="*/ 1182801 w 2520248"/>
                <a:gd name="connsiteY115" fmla="*/ 2085430 h 2633871"/>
                <a:gd name="connsiteX116" fmla="*/ 1347985 w 2520248"/>
                <a:gd name="connsiteY116" fmla="*/ 2225163 h 2633871"/>
                <a:gd name="connsiteX117" fmla="*/ 1453689 w 2520248"/>
                <a:gd name="connsiteY117" fmla="*/ 2284052 h 2633871"/>
                <a:gd name="connsiteX118" fmla="*/ 1602521 w 2520248"/>
                <a:gd name="connsiteY118" fmla="*/ 2365476 h 2633871"/>
                <a:gd name="connsiteX119" fmla="*/ 1654234 w 2520248"/>
                <a:gd name="connsiteY119" fmla="*/ 2382885 h 2633871"/>
                <a:gd name="connsiteX120" fmla="*/ 1798920 w 2520248"/>
                <a:gd name="connsiteY120" fmla="*/ 2488988 h 2633871"/>
                <a:gd name="connsiteX121" fmla="*/ 1837580 w 2520248"/>
                <a:gd name="connsiteY121" fmla="*/ 2615137 h 2633871"/>
                <a:gd name="connsiteX122" fmla="*/ 1836529 w 2520248"/>
                <a:gd name="connsiteY122" fmla="*/ 2626144 h 2633871"/>
                <a:gd name="connsiteX123" fmla="*/ 1827886 w 2520248"/>
                <a:gd name="connsiteY123" fmla="*/ 2633241 h 2633871"/>
                <a:gd name="connsiteX124" fmla="*/ 1809665 w 2520248"/>
                <a:gd name="connsiteY124" fmla="*/ 2623624 h 2633871"/>
                <a:gd name="connsiteX125" fmla="*/ 1772348 w 2520248"/>
                <a:gd name="connsiteY125" fmla="*/ 2500922 h 2633871"/>
                <a:gd name="connsiteX126" fmla="*/ 1646642 w 2520248"/>
                <a:gd name="connsiteY126" fmla="*/ 2410895 h 2633871"/>
                <a:gd name="connsiteX127" fmla="*/ 1589235 w 2520248"/>
                <a:gd name="connsiteY127" fmla="*/ 2391314 h 2633871"/>
                <a:gd name="connsiteX128" fmla="*/ 1439323 w 2520248"/>
                <a:gd name="connsiteY128" fmla="*/ 2309339 h 2633871"/>
                <a:gd name="connsiteX129" fmla="*/ 1333852 w 2520248"/>
                <a:gd name="connsiteY129" fmla="*/ 2250566 h 2633871"/>
                <a:gd name="connsiteX130" fmla="*/ 1240821 w 2520248"/>
                <a:gd name="connsiteY130" fmla="*/ 2189100 h 2633871"/>
                <a:gd name="connsiteX131" fmla="*/ 1182947 w 2520248"/>
                <a:gd name="connsiteY131" fmla="*/ 2215141 h 2633871"/>
                <a:gd name="connsiteX132" fmla="*/ 1105713 w 2520248"/>
                <a:gd name="connsiteY132" fmla="*/ 2150140 h 2633871"/>
                <a:gd name="connsiteX133" fmla="*/ 1075784 w 2520248"/>
                <a:gd name="connsiteY133" fmla="*/ 2153732 h 2633871"/>
                <a:gd name="connsiteX134" fmla="*/ 1058994 w 2520248"/>
                <a:gd name="connsiteY134" fmla="*/ 2152052 h 2633871"/>
                <a:gd name="connsiteX135" fmla="*/ 981030 w 2520248"/>
                <a:gd name="connsiteY135" fmla="*/ 2579392 h 2633871"/>
                <a:gd name="connsiteX136" fmla="*/ 970781 w 2520248"/>
                <a:gd name="connsiteY136" fmla="*/ 2590660 h 2633871"/>
                <a:gd name="connsiteX137" fmla="*/ 964006 w 2520248"/>
                <a:gd name="connsiteY137" fmla="*/ 2591008 h 2633871"/>
                <a:gd name="connsiteX138" fmla="*/ 952268 w 2520248"/>
                <a:gd name="connsiteY138" fmla="*/ 2574149 h 2633871"/>
                <a:gd name="connsiteX139" fmla="*/ 1030553 w 2520248"/>
                <a:gd name="connsiteY139" fmla="*/ 2145071 h 2633871"/>
                <a:gd name="connsiteX140" fmla="*/ 949873 w 2520248"/>
                <a:gd name="connsiteY140" fmla="*/ 2029148 h 2633871"/>
                <a:gd name="connsiteX141" fmla="*/ 950078 w 2520248"/>
                <a:gd name="connsiteY141" fmla="*/ 2022370 h 2633871"/>
                <a:gd name="connsiteX142" fmla="*/ 862566 w 2520248"/>
                <a:gd name="connsiteY142" fmla="*/ 1929185 h 2633871"/>
                <a:gd name="connsiteX143" fmla="*/ 815904 w 2520248"/>
                <a:gd name="connsiteY143" fmla="*/ 1891153 h 2633871"/>
                <a:gd name="connsiteX144" fmla="*/ 819058 w 2520248"/>
                <a:gd name="connsiteY144" fmla="*/ 1822879 h 2633871"/>
                <a:gd name="connsiteX145" fmla="*/ 818094 w 2520248"/>
                <a:gd name="connsiteY145" fmla="*/ 1717268 h 2633871"/>
                <a:gd name="connsiteX146" fmla="*/ 886714 w 2520248"/>
                <a:gd name="connsiteY146" fmla="*/ 1663941 h 2633871"/>
                <a:gd name="connsiteX147" fmla="*/ 865252 w 2520248"/>
                <a:gd name="connsiteY147" fmla="*/ 1629355 h 2633871"/>
                <a:gd name="connsiteX148" fmla="*/ 888641 w 2520248"/>
                <a:gd name="connsiteY148" fmla="*/ 1486725 h 2633871"/>
                <a:gd name="connsiteX149" fmla="*/ 894131 w 2520248"/>
                <a:gd name="connsiteY149" fmla="*/ 1483712 h 2633871"/>
                <a:gd name="connsiteX150" fmla="*/ 881429 w 2520248"/>
                <a:gd name="connsiteY150" fmla="*/ 1406517 h 2633871"/>
                <a:gd name="connsiteX151" fmla="*/ 951392 w 2520248"/>
                <a:gd name="connsiteY151" fmla="*/ 1349222 h 2633871"/>
                <a:gd name="connsiteX152" fmla="*/ 990607 w 2520248"/>
                <a:gd name="connsiteY152" fmla="*/ 1247753 h 2633871"/>
                <a:gd name="connsiteX153" fmla="*/ 1112283 w 2520248"/>
                <a:gd name="connsiteY153" fmla="*/ 1233704 h 2633871"/>
                <a:gd name="connsiteX154" fmla="*/ 1158302 w 2520248"/>
                <a:gd name="connsiteY154" fmla="*/ 1206621 h 2633871"/>
                <a:gd name="connsiteX155" fmla="*/ 1145396 w 2520248"/>
                <a:gd name="connsiteY155" fmla="*/ 1167284 h 2633871"/>
                <a:gd name="connsiteX156" fmla="*/ 1136023 w 2520248"/>
                <a:gd name="connsiteY156" fmla="*/ 1177104 h 2633871"/>
                <a:gd name="connsiteX157" fmla="*/ 1129979 w 2520248"/>
                <a:gd name="connsiteY157" fmla="*/ 1177568 h 2633871"/>
                <a:gd name="connsiteX158" fmla="*/ 1074966 w 2520248"/>
                <a:gd name="connsiteY158" fmla="*/ 1175279 h 2633871"/>
                <a:gd name="connsiteX159" fmla="*/ 1063928 w 2520248"/>
                <a:gd name="connsiteY159" fmla="*/ 1174410 h 2633871"/>
                <a:gd name="connsiteX160" fmla="*/ 1057037 w 2520248"/>
                <a:gd name="connsiteY160" fmla="*/ 1169341 h 2633871"/>
                <a:gd name="connsiteX161" fmla="*/ 1008624 w 2520248"/>
                <a:gd name="connsiteY161" fmla="*/ 1140462 h 2633871"/>
                <a:gd name="connsiteX162" fmla="*/ 999980 w 2520248"/>
                <a:gd name="connsiteY162" fmla="*/ 1121836 h 2633871"/>
                <a:gd name="connsiteX163" fmla="*/ 1018756 w 2520248"/>
                <a:gd name="connsiteY163" fmla="*/ 1113262 h 2633871"/>
                <a:gd name="connsiteX164" fmla="*/ 1064016 w 2520248"/>
                <a:gd name="connsiteY164" fmla="*/ 1138028 h 2633871"/>
                <a:gd name="connsiteX165" fmla="*/ 1105159 w 2520248"/>
                <a:gd name="connsiteY165" fmla="*/ 1044554 h 2633871"/>
                <a:gd name="connsiteX166" fmla="*/ 1093946 w 2520248"/>
                <a:gd name="connsiteY166" fmla="*/ 1010374 h 2633871"/>
                <a:gd name="connsiteX167" fmla="*/ 1150302 w 2520248"/>
                <a:gd name="connsiteY167" fmla="*/ 879243 h 2633871"/>
                <a:gd name="connsiteX168" fmla="*/ 1181224 w 2520248"/>
                <a:gd name="connsiteY168" fmla="*/ 871654 h 2633871"/>
                <a:gd name="connsiteX169" fmla="*/ 1216352 w 2520248"/>
                <a:gd name="connsiteY169" fmla="*/ 791794 h 2633871"/>
                <a:gd name="connsiteX170" fmla="*/ 1274285 w 2520248"/>
                <a:gd name="connsiteY170" fmla="*/ 660142 h 2633871"/>
                <a:gd name="connsiteX171" fmla="*/ 1328246 w 2520248"/>
                <a:gd name="connsiteY171" fmla="*/ 537528 h 2633871"/>
                <a:gd name="connsiteX172" fmla="*/ 1328480 w 2520248"/>
                <a:gd name="connsiteY172" fmla="*/ 536485 h 2633871"/>
                <a:gd name="connsiteX173" fmla="*/ 1330553 w 2520248"/>
                <a:gd name="connsiteY173" fmla="*/ 531764 h 2633871"/>
                <a:gd name="connsiteX174" fmla="*/ 1331516 w 2520248"/>
                <a:gd name="connsiteY174" fmla="*/ 530084 h 2633871"/>
                <a:gd name="connsiteX175" fmla="*/ 1352365 w 2520248"/>
                <a:gd name="connsiteY175" fmla="*/ 482695 h 2633871"/>
                <a:gd name="connsiteX176" fmla="*/ 1352716 w 2520248"/>
                <a:gd name="connsiteY176" fmla="*/ 416420 h 2633871"/>
                <a:gd name="connsiteX177" fmla="*/ 1304244 w 2520248"/>
                <a:gd name="connsiteY177" fmla="*/ 370885 h 2633871"/>
                <a:gd name="connsiteX178" fmla="*/ 1200117 w 2520248"/>
                <a:gd name="connsiteY178" fmla="*/ 412654 h 2633871"/>
                <a:gd name="connsiteX179" fmla="*/ 878596 w 2520248"/>
                <a:gd name="connsiteY179" fmla="*/ 1077112 h 2633871"/>
                <a:gd name="connsiteX180" fmla="*/ 930631 w 2520248"/>
                <a:gd name="connsiteY180" fmla="*/ 1081399 h 2633871"/>
                <a:gd name="connsiteX181" fmla="*/ 941989 w 2520248"/>
                <a:gd name="connsiteY181" fmla="*/ 1098518 h 2633871"/>
                <a:gd name="connsiteX182" fmla="*/ 931799 w 2520248"/>
                <a:gd name="connsiteY182" fmla="*/ 1109497 h 2633871"/>
                <a:gd name="connsiteX183" fmla="*/ 924732 w 2520248"/>
                <a:gd name="connsiteY183" fmla="*/ 1109786 h 2633871"/>
                <a:gd name="connsiteX184" fmla="*/ 860084 w 2520248"/>
                <a:gd name="connsiteY184" fmla="*/ 1106803 h 2633871"/>
                <a:gd name="connsiteX185" fmla="*/ 848433 w 2520248"/>
                <a:gd name="connsiteY185" fmla="*/ 1105992 h 2633871"/>
                <a:gd name="connsiteX186" fmla="*/ 842885 w 2520248"/>
                <a:gd name="connsiteY186" fmla="*/ 1102023 h 2633871"/>
                <a:gd name="connsiteX187" fmla="*/ 788515 w 2520248"/>
                <a:gd name="connsiteY187" fmla="*/ 1066598 h 2633871"/>
                <a:gd name="connsiteX188" fmla="*/ 782178 w 2520248"/>
                <a:gd name="connsiteY188" fmla="*/ 1047103 h 2633871"/>
                <a:gd name="connsiteX189" fmla="*/ 801830 w 2520248"/>
                <a:gd name="connsiteY189" fmla="*/ 1040818 h 2633871"/>
                <a:gd name="connsiteX190" fmla="*/ 849309 w 2520248"/>
                <a:gd name="connsiteY190" fmla="*/ 1070711 h 2633871"/>
                <a:gd name="connsiteX191" fmla="*/ 1100604 w 2520248"/>
                <a:gd name="connsiteY191" fmla="*/ 551374 h 2633871"/>
                <a:gd name="connsiteX192" fmla="*/ 1099903 w 2520248"/>
                <a:gd name="connsiteY192" fmla="*/ 551026 h 2633871"/>
                <a:gd name="connsiteX193" fmla="*/ 1103815 w 2520248"/>
                <a:gd name="connsiteY193" fmla="*/ 483477 h 2633871"/>
                <a:gd name="connsiteX194" fmla="*/ 1057884 w 2520248"/>
                <a:gd name="connsiteY194" fmla="*/ 435190 h 2633871"/>
                <a:gd name="connsiteX195" fmla="*/ 959918 w 2520248"/>
                <a:gd name="connsiteY195" fmla="*/ 473599 h 2633871"/>
                <a:gd name="connsiteX196" fmla="*/ 528139 w 2520248"/>
                <a:gd name="connsiteY196" fmla="*/ 1289348 h 2633871"/>
                <a:gd name="connsiteX197" fmla="*/ 782821 w 2520248"/>
                <a:gd name="connsiteY197" fmla="*/ 1632136 h 2633871"/>
                <a:gd name="connsiteX198" fmla="*/ 771900 w 2520248"/>
                <a:gd name="connsiteY198" fmla="*/ 1649516 h 2633871"/>
                <a:gd name="connsiteX199" fmla="*/ 754380 w 2520248"/>
                <a:gd name="connsiteY199" fmla="*/ 1638682 h 2633871"/>
                <a:gd name="connsiteX200" fmla="*/ 501684 w 2520248"/>
                <a:gd name="connsiteY200" fmla="*/ 1307279 h 2633871"/>
                <a:gd name="connsiteX201" fmla="*/ 493917 w 2520248"/>
                <a:gd name="connsiteY201" fmla="*/ 1302905 h 2633871"/>
                <a:gd name="connsiteX202" fmla="*/ 515817 w 2520248"/>
                <a:gd name="connsiteY202" fmla="*/ 765145 h 2633871"/>
                <a:gd name="connsiteX203" fmla="*/ 441415 w 2520248"/>
                <a:gd name="connsiteY203" fmla="*/ 674828 h 2633871"/>
                <a:gd name="connsiteX204" fmla="*/ 356356 w 2520248"/>
                <a:gd name="connsiteY204" fmla="*/ 735947 h 2633871"/>
                <a:gd name="connsiteX205" fmla="*/ 220401 w 2520248"/>
                <a:gd name="connsiteY205" fmla="*/ 1273359 h 2633871"/>
                <a:gd name="connsiteX206" fmla="*/ 234884 w 2520248"/>
                <a:gd name="connsiteY206" fmla="*/ 1488231 h 2633871"/>
                <a:gd name="connsiteX207" fmla="*/ 266187 w 2520248"/>
                <a:gd name="connsiteY207" fmla="*/ 1604415 h 2633871"/>
                <a:gd name="connsiteX208" fmla="*/ 311330 w 2520248"/>
                <a:gd name="connsiteY208" fmla="*/ 1766945 h 2633871"/>
                <a:gd name="connsiteX209" fmla="*/ 334894 w 2520248"/>
                <a:gd name="connsiteY209" fmla="*/ 1815840 h 2633871"/>
                <a:gd name="connsiteX210" fmla="*/ 359334 w 2520248"/>
                <a:gd name="connsiteY210" fmla="*/ 1992679 h 2633871"/>
                <a:gd name="connsiteX211" fmla="*/ 136743 w 2520248"/>
                <a:gd name="connsiteY211" fmla="*/ 2472680 h 2633871"/>
                <a:gd name="connsiteX212" fmla="*/ 128071 w 2520248"/>
                <a:gd name="connsiteY212" fmla="*/ 2479603 h 2633871"/>
                <a:gd name="connsiteX213" fmla="*/ 116916 w 2520248"/>
                <a:gd name="connsiteY213" fmla="*/ 2478416 h 2633871"/>
                <a:gd name="connsiteX214" fmla="*/ 111135 w 2520248"/>
                <a:gd name="connsiteY214" fmla="*/ 2458747 h 2633871"/>
                <a:gd name="connsiteX215" fmla="*/ 332149 w 2520248"/>
                <a:gd name="connsiteY215" fmla="*/ 1982107 h 2633871"/>
                <a:gd name="connsiteX216" fmla="*/ 309344 w 2520248"/>
                <a:gd name="connsiteY216" fmla="*/ 1829976 h 2633871"/>
                <a:gd name="connsiteX217" fmla="*/ 283414 w 2520248"/>
                <a:gd name="connsiteY217" fmla="*/ 1775548 h 2633871"/>
                <a:gd name="connsiteX218" fmla="*/ 237921 w 2520248"/>
                <a:gd name="connsiteY218" fmla="*/ 1611859 h 2633871"/>
                <a:gd name="connsiteX219" fmla="*/ 206706 w 2520248"/>
                <a:gd name="connsiteY219" fmla="*/ 1495907 h 2633871"/>
                <a:gd name="connsiteX220" fmla="*/ 191960 w 2520248"/>
                <a:gd name="connsiteY220" fmla="*/ 1266784 h 2633871"/>
                <a:gd name="connsiteX221" fmla="*/ 327915 w 2520248"/>
                <a:gd name="connsiteY221" fmla="*/ 729430 h 2633871"/>
                <a:gd name="connsiteX222" fmla="*/ 447197 w 2520248"/>
                <a:gd name="connsiteY222" fmla="*/ 646441 h 2633871"/>
                <a:gd name="connsiteX223" fmla="*/ 544987 w 2520248"/>
                <a:gd name="connsiteY223" fmla="*/ 764624 h 2633871"/>
                <a:gd name="connsiteX224" fmla="*/ 526095 w 2520248"/>
                <a:gd name="connsiteY224" fmla="*/ 1231010 h 2633871"/>
                <a:gd name="connsiteX225" fmla="*/ 934368 w 2520248"/>
                <a:gd name="connsiteY225" fmla="*/ 459695 h 2633871"/>
                <a:gd name="connsiteX226" fmla="*/ 1068367 w 2520248"/>
                <a:gd name="connsiteY226" fmla="*/ 408164 h 2633871"/>
                <a:gd name="connsiteX227" fmla="*/ 1131263 w 2520248"/>
                <a:gd name="connsiteY227" fmla="*/ 473454 h 2633871"/>
                <a:gd name="connsiteX228" fmla="*/ 1133775 w 2520248"/>
                <a:gd name="connsiteY228" fmla="*/ 482984 h 2633871"/>
                <a:gd name="connsiteX229" fmla="*/ 1173924 w 2520248"/>
                <a:gd name="connsiteY229" fmla="*/ 399996 h 2633871"/>
                <a:gd name="connsiteX230" fmla="*/ 1314318 w 2520248"/>
                <a:gd name="connsiteY230" fmla="*/ 343598 h 2633871"/>
                <a:gd name="connsiteX231" fmla="*/ 1379667 w 2520248"/>
                <a:gd name="connsiteY231" fmla="*/ 404949 h 2633871"/>
                <a:gd name="connsiteX232" fmla="*/ 1384952 w 2520248"/>
                <a:gd name="connsiteY232" fmla="*/ 476612 h 2633871"/>
                <a:gd name="connsiteX233" fmla="*/ 1477691 w 2520248"/>
                <a:gd name="connsiteY233" fmla="*/ 472962 h 2633871"/>
                <a:gd name="connsiteX234" fmla="*/ 1540471 w 2520248"/>
                <a:gd name="connsiteY234" fmla="*/ 616374 h 2633871"/>
                <a:gd name="connsiteX235" fmla="*/ 1537113 w 2520248"/>
                <a:gd name="connsiteY235" fmla="*/ 625180 h 2633871"/>
                <a:gd name="connsiteX236" fmla="*/ 1630290 w 2520248"/>
                <a:gd name="connsiteY236" fmla="*/ 689195 h 2633871"/>
                <a:gd name="connsiteX237" fmla="*/ 1656074 w 2520248"/>
                <a:gd name="connsiteY237" fmla="*/ 743826 h 2633871"/>
                <a:gd name="connsiteX238" fmla="*/ 1705334 w 2520248"/>
                <a:gd name="connsiteY238" fmla="*/ 690267 h 2633871"/>
                <a:gd name="connsiteX239" fmla="*/ 1849961 w 2520248"/>
                <a:gd name="connsiteY239" fmla="*/ 735194 h 2633871"/>
                <a:gd name="connsiteX240" fmla="*/ 2281390 w 2520248"/>
                <a:gd name="connsiteY240" fmla="*/ 1479310 h 2633871"/>
                <a:gd name="connsiteX241" fmla="*/ 2357806 w 2520248"/>
                <a:gd name="connsiteY241" fmla="*/ 1941351 h 2633871"/>
                <a:gd name="connsiteX242" fmla="*/ 2396408 w 2520248"/>
                <a:gd name="connsiteY242" fmla="*/ 2094786 h 2633871"/>
                <a:gd name="connsiteX243" fmla="*/ 2517588 w 2520248"/>
                <a:gd name="connsiteY243" fmla="*/ 2264789 h 2633871"/>
                <a:gd name="connsiteX244" fmla="*/ 2518552 w 2520248"/>
                <a:gd name="connsiteY244" fmla="*/ 2279967 h 2633871"/>
                <a:gd name="connsiteX245" fmla="*/ 1158186 w 2520248"/>
                <a:gd name="connsiteY245" fmla="*/ 2100985 h 2633871"/>
                <a:gd name="connsiteX246" fmla="*/ 902540 w 2520248"/>
                <a:gd name="connsiteY246" fmla="*/ 1689257 h 2633871"/>
                <a:gd name="connsiteX247" fmla="*/ 843761 w 2520248"/>
                <a:gd name="connsiteY247" fmla="*/ 1731027 h 2633871"/>
                <a:gd name="connsiteX248" fmla="*/ 848579 w 2520248"/>
                <a:gd name="connsiteY248" fmla="*/ 1817723 h 2633871"/>
                <a:gd name="connsiteX249" fmla="*/ 851353 w 2520248"/>
                <a:gd name="connsiteY249" fmla="*/ 1824211 h 2633871"/>
                <a:gd name="connsiteX250" fmla="*/ 847995 w 2520248"/>
                <a:gd name="connsiteY250" fmla="*/ 1830381 h 2633871"/>
                <a:gd name="connsiteX251" fmla="*/ 842155 w 2520248"/>
                <a:gd name="connsiteY251" fmla="*/ 1878349 h 2633871"/>
                <a:gd name="connsiteX252" fmla="*/ 878684 w 2520248"/>
                <a:gd name="connsiteY252" fmla="*/ 1903289 h 2633871"/>
                <a:gd name="connsiteX253" fmla="*/ 890598 w 2520248"/>
                <a:gd name="connsiteY253" fmla="*/ 1905172 h 2633871"/>
                <a:gd name="connsiteX254" fmla="*/ 890948 w 2520248"/>
                <a:gd name="connsiteY254" fmla="*/ 1917164 h 2633871"/>
                <a:gd name="connsiteX255" fmla="*/ 967452 w 2520248"/>
                <a:gd name="connsiteY255" fmla="*/ 1995547 h 2633871"/>
                <a:gd name="connsiteX256" fmla="*/ 983687 w 2520248"/>
                <a:gd name="connsiteY256" fmla="*/ 1996851 h 2633871"/>
                <a:gd name="connsiteX257" fmla="*/ 980650 w 2520248"/>
                <a:gd name="connsiteY257" fmla="*/ 2012695 h 2633871"/>
                <a:gd name="connsiteX258" fmla="*/ 979132 w 2520248"/>
                <a:gd name="connsiteY258" fmla="*/ 2029061 h 2633871"/>
                <a:gd name="connsiteX259" fmla="*/ 1075813 w 2520248"/>
                <a:gd name="connsiteY259" fmla="*/ 2124679 h 2633871"/>
                <a:gd name="connsiteX260" fmla="*/ 1113802 w 2520248"/>
                <a:gd name="connsiteY260" fmla="*/ 2116887 h 2633871"/>
                <a:gd name="connsiteX261" fmla="*/ 1137220 w 2520248"/>
                <a:gd name="connsiteY261" fmla="*/ 2106749 h 2633871"/>
                <a:gd name="connsiteX262" fmla="*/ 1134125 w 2520248"/>
                <a:gd name="connsiteY262" fmla="*/ 2131892 h 2633871"/>
                <a:gd name="connsiteX263" fmla="*/ 1133950 w 2520248"/>
                <a:gd name="connsiteY263" fmla="*/ 2137366 h 2633871"/>
                <a:gd name="connsiteX264" fmla="*/ 1183006 w 2520248"/>
                <a:gd name="connsiteY264" fmla="*/ 2186059 h 2633871"/>
                <a:gd name="connsiteX265" fmla="*/ 1218892 w 2520248"/>
                <a:gd name="connsiteY265" fmla="*/ 2170214 h 2633871"/>
                <a:gd name="connsiteX266" fmla="*/ 1158186 w 2520248"/>
                <a:gd name="connsiteY266" fmla="*/ 2100985 h 2633871"/>
                <a:gd name="connsiteX267" fmla="*/ 1140286 w 2520248"/>
                <a:gd name="connsiteY267" fmla="*/ 1151440 h 2633871"/>
                <a:gd name="connsiteX268" fmla="*/ 1118795 w 2520248"/>
                <a:gd name="connsiteY268" fmla="*/ 1085918 h 2633871"/>
                <a:gd name="connsiteX269" fmla="*/ 1092427 w 2520248"/>
                <a:gd name="connsiteY269" fmla="*/ 1145878 h 2633871"/>
                <a:gd name="connsiteX270" fmla="*/ 1133862 w 2520248"/>
                <a:gd name="connsiteY270" fmla="*/ 1148746 h 2633871"/>
                <a:gd name="connsiteX271" fmla="*/ 1140286 w 2520248"/>
                <a:gd name="connsiteY271" fmla="*/ 1151440 h 2633871"/>
                <a:gd name="connsiteX272" fmla="*/ 1365622 w 2520248"/>
                <a:gd name="connsiteY272" fmla="*/ 1838724 h 2633871"/>
                <a:gd name="connsiteX273" fmla="*/ 1167676 w 2520248"/>
                <a:gd name="connsiteY273" fmla="*/ 1235008 h 2633871"/>
                <a:gd name="connsiteX274" fmla="*/ 1132928 w 2520248"/>
                <a:gd name="connsiteY274" fmla="*/ 1257370 h 2633871"/>
                <a:gd name="connsiteX275" fmla="*/ 1127409 w 2520248"/>
                <a:gd name="connsiteY275" fmla="*/ 1272635 h 2633871"/>
                <a:gd name="connsiteX276" fmla="*/ 1112751 w 2520248"/>
                <a:gd name="connsiteY276" fmla="*/ 1265451 h 2633871"/>
                <a:gd name="connsiteX277" fmla="*/ 1009208 w 2520248"/>
                <a:gd name="connsiteY277" fmla="*/ 1270028 h 2633871"/>
                <a:gd name="connsiteX278" fmla="*/ 982986 w 2520248"/>
                <a:gd name="connsiteY278" fmla="*/ 1358491 h 2633871"/>
                <a:gd name="connsiteX279" fmla="*/ 987950 w 2520248"/>
                <a:gd name="connsiteY279" fmla="*/ 1376566 h 2633871"/>
                <a:gd name="connsiteX280" fmla="*/ 969087 w 2520248"/>
                <a:gd name="connsiteY280" fmla="*/ 1376798 h 2633871"/>
                <a:gd name="connsiteX281" fmla="*/ 909578 w 2520248"/>
                <a:gd name="connsiteY281" fmla="*/ 1414222 h 2633871"/>
                <a:gd name="connsiteX282" fmla="*/ 922221 w 2520248"/>
                <a:gd name="connsiteY282" fmla="*/ 1471749 h 2633871"/>
                <a:gd name="connsiteX283" fmla="*/ 1042233 w 2520248"/>
                <a:gd name="connsiteY283" fmla="*/ 1499731 h 2633871"/>
                <a:gd name="connsiteX284" fmla="*/ 1365622 w 2520248"/>
                <a:gd name="connsiteY284" fmla="*/ 1838724 h 2633871"/>
                <a:gd name="connsiteX285" fmla="*/ 1250019 w 2520248"/>
                <a:gd name="connsiteY285" fmla="*/ 884921 h 2633871"/>
                <a:gd name="connsiteX286" fmla="*/ 1230514 w 2520248"/>
                <a:gd name="connsiteY286" fmla="*/ 831999 h 2633871"/>
                <a:gd name="connsiteX287" fmla="*/ 1212877 w 2520248"/>
                <a:gd name="connsiteY287" fmla="*/ 872060 h 2633871"/>
                <a:gd name="connsiteX288" fmla="*/ 1241376 w 2520248"/>
                <a:gd name="connsiteY288" fmla="*/ 880026 h 2633871"/>
                <a:gd name="connsiteX289" fmla="*/ 1250019 w 2520248"/>
                <a:gd name="connsiteY289" fmla="*/ 884921 h 2633871"/>
                <a:gd name="connsiteX290" fmla="*/ 1505256 w 2520248"/>
                <a:gd name="connsiteY290" fmla="*/ 626744 h 2633871"/>
                <a:gd name="connsiteX291" fmla="*/ 1513052 w 2520248"/>
                <a:gd name="connsiteY291" fmla="*/ 606178 h 2633871"/>
                <a:gd name="connsiteX292" fmla="*/ 1466478 w 2520248"/>
                <a:gd name="connsiteY292" fmla="*/ 499756 h 2633871"/>
                <a:gd name="connsiteX293" fmla="*/ 1358176 w 2520248"/>
                <a:gd name="connsiteY293" fmla="*/ 541786 h 2633871"/>
                <a:gd name="connsiteX294" fmla="*/ 1310755 w 2520248"/>
                <a:gd name="connsiteY294" fmla="*/ 649570 h 2633871"/>
                <a:gd name="connsiteX295" fmla="*/ 1365330 w 2520248"/>
                <a:gd name="connsiteY295" fmla="*/ 655797 h 2633871"/>
                <a:gd name="connsiteX296" fmla="*/ 1420751 w 2520248"/>
                <a:gd name="connsiteY296" fmla="*/ 702085 h 2633871"/>
                <a:gd name="connsiteX297" fmla="*/ 1482860 w 2520248"/>
                <a:gd name="connsiteY297" fmla="*/ 633667 h 2633871"/>
                <a:gd name="connsiteX298" fmla="*/ 1505256 w 2520248"/>
                <a:gd name="connsiteY298" fmla="*/ 626744 h 2633871"/>
                <a:gd name="connsiteX299" fmla="*/ 815116 w 2520248"/>
                <a:gd name="connsiteY299" fmla="*/ 1405735 h 2633871"/>
                <a:gd name="connsiteX300" fmla="*/ 807378 w 2520248"/>
                <a:gd name="connsiteY300" fmla="*/ 1364111 h 2633871"/>
                <a:gd name="connsiteX301" fmla="*/ 837775 w 2520248"/>
                <a:gd name="connsiteY301" fmla="*/ 1334768 h 2633871"/>
                <a:gd name="connsiteX302" fmla="*/ 853134 w 2520248"/>
                <a:gd name="connsiteY302" fmla="*/ 1328974 h 2633871"/>
                <a:gd name="connsiteX303" fmla="*/ 845513 w 2520248"/>
                <a:gd name="connsiteY303" fmla="*/ 1314549 h 2633871"/>
                <a:gd name="connsiteX304" fmla="*/ 850273 w 2520248"/>
                <a:gd name="connsiteY304" fmla="*/ 1240975 h 2633871"/>
                <a:gd name="connsiteX305" fmla="*/ 924236 w 2520248"/>
                <a:gd name="connsiteY305" fmla="*/ 1221944 h 2633871"/>
                <a:gd name="connsiteX306" fmla="*/ 941697 w 2520248"/>
                <a:gd name="connsiteY306" fmla="*/ 1211024 h 2633871"/>
                <a:gd name="connsiteX307" fmla="*/ 930689 w 2520248"/>
                <a:gd name="connsiteY307" fmla="*/ 1193702 h 2633871"/>
                <a:gd name="connsiteX308" fmla="*/ 827146 w 2520248"/>
                <a:gd name="connsiteY308" fmla="*/ 1223276 h 2633871"/>
                <a:gd name="connsiteX309" fmla="*/ 813627 w 2520248"/>
                <a:gd name="connsiteY309" fmla="*/ 1314086 h 2633871"/>
                <a:gd name="connsiteX310" fmla="*/ 779317 w 2520248"/>
                <a:gd name="connsiteY310" fmla="*/ 1356000 h 2633871"/>
                <a:gd name="connsiteX311" fmla="*/ 791639 w 2520248"/>
                <a:gd name="connsiteY311" fmla="*/ 1422999 h 2633871"/>
                <a:gd name="connsiteX312" fmla="*/ 803348 w 2520248"/>
                <a:gd name="connsiteY312" fmla="*/ 1428821 h 2633871"/>
                <a:gd name="connsiteX313" fmla="*/ 812079 w 2520248"/>
                <a:gd name="connsiteY313" fmla="*/ 1425954 h 2633871"/>
                <a:gd name="connsiteX314" fmla="*/ 815116 w 2520248"/>
                <a:gd name="connsiteY314" fmla="*/ 1405735 h 2633871"/>
                <a:gd name="connsiteX315" fmla="*/ 1064016 w 2520248"/>
                <a:gd name="connsiteY315" fmla="*/ 1377956 h 2633871"/>
                <a:gd name="connsiteX316" fmla="*/ 1061213 w 2520248"/>
                <a:gd name="connsiteY316" fmla="*/ 1398175 h 2633871"/>
                <a:gd name="connsiteX317" fmla="*/ 1081653 w 2520248"/>
                <a:gd name="connsiteY317" fmla="*/ 1401014 h 2633871"/>
                <a:gd name="connsiteX318" fmla="*/ 1163383 w 2520248"/>
                <a:gd name="connsiteY318" fmla="*/ 1407821 h 2633871"/>
                <a:gd name="connsiteX319" fmla="*/ 1174596 w 2520248"/>
                <a:gd name="connsiteY319" fmla="*/ 1413006 h 2633871"/>
                <a:gd name="connsiteX320" fmla="*/ 1183969 w 2520248"/>
                <a:gd name="connsiteY320" fmla="*/ 1409646 h 2633871"/>
                <a:gd name="connsiteX321" fmla="*/ 1185809 w 2520248"/>
                <a:gd name="connsiteY321" fmla="*/ 1389224 h 2633871"/>
                <a:gd name="connsiteX322" fmla="*/ 1064016 w 2520248"/>
                <a:gd name="connsiteY322" fmla="*/ 1377956 h 2633871"/>
                <a:gd name="connsiteX323" fmla="*/ 76533 w 2520248"/>
                <a:gd name="connsiteY323" fmla="*/ 901316 h 2633871"/>
                <a:gd name="connsiteX324" fmla="*/ 0 w 2520248"/>
                <a:gd name="connsiteY324" fmla="*/ 825395 h 2633871"/>
                <a:gd name="connsiteX325" fmla="*/ 76533 w 2520248"/>
                <a:gd name="connsiteY325" fmla="*/ 749474 h 2633871"/>
                <a:gd name="connsiteX326" fmla="*/ 153066 w 2520248"/>
                <a:gd name="connsiteY326" fmla="*/ 825395 h 2633871"/>
                <a:gd name="connsiteX327" fmla="*/ 76533 w 2520248"/>
                <a:gd name="connsiteY327" fmla="*/ 901316 h 2633871"/>
                <a:gd name="connsiteX328" fmla="*/ 123895 w 2520248"/>
                <a:gd name="connsiteY328" fmla="*/ 825395 h 2633871"/>
                <a:gd name="connsiteX329" fmla="*/ 76562 w 2520248"/>
                <a:gd name="connsiteY329" fmla="*/ 778441 h 2633871"/>
                <a:gd name="connsiteX330" fmla="*/ 29229 w 2520248"/>
                <a:gd name="connsiteY330" fmla="*/ 825395 h 2633871"/>
                <a:gd name="connsiteX331" fmla="*/ 76562 w 2520248"/>
                <a:gd name="connsiteY331" fmla="*/ 872349 h 2633871"/>
                <a:gd name="connsiteX332" fmla="*/ 123895 w 2520248"/>
                <a:gd name="connsiteY332" fmla="*/ 825395 h 2633871"/>
                <a:gd name="connsiteX333" fmla="*/ 1460405 w 2520248"/>
                <a:gd name="connsiteY333" fmla="*/ 197261 h 2633871"/>
                <a:gd name="connsiteX334" fmla="*/ 1556881 w 2520248"/>
                <a:gd name="connsiteY334" fmla="*/ 101556 h 2633871"/>
                <a:gd name="connsiteX335" fmla="*/ 1653358 w 2520248"/>
                <a:gd name="connsiteY335" fmla="*/ 197261 h 2633871"/>
                <a:gd name="connsiteX336" fmla="*/ 1556881 w 2520248"/>
                <a:gd name="connsiteY336" fmla="*/ 292936 h 2633871"/>
                <a:gd name="connsiteX337" fmla="*/ 1460405 w 2520248"/>
                <a:gd name="connsiteY337" fmla="*/ 197261 h 2633871"/>
                <a:gd name="connsiteX338" fmla="*/ 1489605 w 2520248"/>
                <a:gd name="connsiteY338" fmla="*/ 197261 h 2633871"/>
                <a:gd name="connsiteX339" fmla="*/ 1556881 w 2520248"/>
                <a:gd name="connsiteY339" fmla="*/ 263970 h 2633871"/>
                <a:gd name="connsiteX340" fmla="*/ 1624158 w 2520248"/>
                <a:gd name="connsiteY340" fmla="*/ 197261 h 2633871"/>
                <a:gd name="connsiteX341" fmla="*/ 1556881 w 2520248"/>
                <a:gd name="connsiteY341" fmla="*/ 130522 h 2633871"/>
                <a:gd name="connsiteX342" fmla="*/ 1489605 w 2520248"/>
                <a:gd name="connsiteY342" fmla="*/ 197261 h 2633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</a:cxnLst>
              <a:rect l="l" t="t" r="r" b="b"/>
              <a:pathLst>
                <a:path w="2520248" h="2633871">
                  <a:moveTo>
                    <a:pt x="1811505" y="389539"/>
                  </a:moveTo>
                  <a:cubicBezTo>
                    <a:pt x="1803446" y="389539"/>
                    <a:pt x="1796905" y="383051"/>
                    <a:pt x="1796905" y="375056"/>
                  </a:cubicBezTo>
                  <a:cubicBezTo>
                    <a:pt x="1796905" y="309071"/>
                    <a:pt x="1835828" y="248299"/>
                    <a:pt x="1896068" y="220260"/>
                  </a:cubicBezTo>
                  <a:cubicBezTo>
                    <a:pt x="1903338" y="216871"/>
                    <a:pt x="1912011" y="219970"/>
                    <a:pt x="1915486" y="227241"/>
                  </a:cubicBezTo>
                  <a:cubicBezTo>
                    <a:pt x="1918902" y="234482"/>
                    <a:pt x="1915748" y="243114"/>
                    <a:pt x="1908448" y="246503"/>
                  </a:cubicBezTo>
                  <a:cubicBezTo>
                    <a:pt x="1858429" y="269763"/>
                    <a:pt x="1826105" y="320223"/>
                    <a:pt x="1826105" y="375056"/>
                  </a:cubicBezTo>
                  <a:cubicBezTo>
                    <a:pt x="1826105" y="383051"/>
                    <a:pt x="1819593" y="389539"/>
                    <a:pt x="1811505" y="389539"/>
                  </a:cubicBezTo>
                  <a:close/>
                  <a:moveTo>
                    <a:pt x="1726387" y="375056"/>
                  </a:moveTo>
                  <a:cubicBezTo>
                    <a:pt x="1726387" y="242274"/>
                    <a:pt x="1835273" y="134259"/>
                    <a:pt x="1969126" y="134259"/>
                  </a:cubicBezTo>
                  <a:cubicBezTo>
                    <a:pt x="2102949" y="134259"/>
                    <a:pt x="2211836" y="242274"/>
                    <a:pt x="2211836" y="375056"/>
                  </a:cubicBezTo>
                  <a:cubicBezTo>
                    <a:pt x="2211836" y="507808"/>
                    <a:pt x="2102949" y="615824"/>
                    <a:pt x="1969126" y="615824"/>
                  </a:cubicBezTo>
                  <a:cubicBezTo>
                    <a:pt x="1835273" y="615824"/>
                    <a:pt x="1726387" y="507808"/>
                    <a:pt x="1726387" y="375056"/>
                  </a:cubicBezTo>
                  <a:close/>
                  <a:moveTo>
                    <a:pt x="1755587" y="375056"/>
                  </a:moveTo>
                  <a:cubicBezTo>
                    <a:pt x="1755587" y="491819"/>
                    <a:pt x="1851363" y="586857"/>
                    <a:pt x="1969126" y="586857"/>
                  </a:cubicBezTo>
                  <a:cubicBezTo>
                    <a:pt x="2086831" y="586857"/>
                    <a:pt x="2182636" y="491848"/>
                    <a:pt x="2182636" y="375056"/>
                  </a:cubicBezTo>
                  <a:cubicBezTo>
                    <a:pt x="2182636" y="258264"/>
                    <a:pt x="2086860" y="163225"/>
                    <a:pt x="1969126" y="163225"/>
                  </a:cubicBezTo>
                  <a:cubicBezTo>
                    <a:pt x="1851363" y="163254"/>
                    <a:pt x="1755587" y="258264"/>
                    <a:pt x="1755587" y="375056"/>
                  </a:cubicBezTo>
                  <a:close/>
                  <a:moveTo>
                    <a:pt x="405967" y="409989"/>
                  </a:moveTo>
                  <a:cubicBezTo>
                    <a:pt x="405967" y="321468"/>
                    <a:pt x="478528" y="249487"/>
                    <a:pt x="567763" y="249487"/>
                  </a:cubicBezTo>
                  <a:cubicBezTo>
                    <a:pt x="571326" y="249487"/>
                    <a:pt x="574830" y="249777"/>
                    <a:pt x="578363" y="250008"/>
                  </a:cubicBezTo>
                  <a:cubicBezTo>
                    <a:pt x="574654" y="234714"/>
                    <a:pt x="572114" y="219101"/>
                    <a:pt x="572114" y="202938"/>
                  </a:cubicBezTo>
                  <a:cubicBezTo>
                    <a:pt x="572114" y="91041"/>
                    <a:pt x="663889" y="0"/>
                    <a:pt x="776660" y="0"/>
                  </a:cubicBezTo>
                  <a:cubicBezTo>
                    <a:pt x="889284" y="0"/>
                    <a:pt x="980913" y="91041"/>
                    <a:pt x="980913" y="202938"/>
                  </a:cubicBezTo>
                  <a:cubicBezTo>
                    <a:pt x="980913" y="314632"/>
                    <a:pt x="889284" y="405528"/>
                    <a:pt x="776660" y="405528"/>
                  </a:cubicBezTo>
                  <a:cubicBezTo>
                    <a:pt x="760278" y="405528"/>
                    <a:pt x="744481" y="402950"/>
                    <a:pt x="729064" y="399214"/>
                  </a:cubicBezTo>
                  <a:cubicBezTo>
                    <a:pt x="729297" y="402777"/>
                    <a:pt x="729618" y="406339"/>
                    <a:pt x="729618" y="409989"/>
                  </a:cubicBezTo>
                  <a:cubicBezTo>
                    <a:pt x="729618" y="498510"/>
                    <a:pt x="657027" y="570492"/>
                    <a:pt x="567792" y="570492"/>
                  </a:cubicBezTo>
                  <a:cubicBezTo>
                    <a:pt x="478558" y="570492"/>
                    <a:pt x="405967" y="498510"/>
                    <a:pt x="405967" y="409989"/>
                  </a:cubicBezTo>
                  <a:close/>
                  <a:moveTo>
                    <a:pt x="601314" y="202967"/>
                  </a:moveTo>
                  <a:cubicBezTo>
                    <a:pt x="601314" y="221100"/>
                    <a:pt x="604526" y="238509"/>
                    <a:pt x="609870" y="255193"/>
                  </a:cubicBezTo>
                  <a:cubicBezTo>
                    <a:pt x="665145" y="269995"/>
                    <a:pt x="708682" y="313068"/>
                    <a:pt x="723749" y="367843"/>
                  </a:cubicBezTo>
                  <a:cubicBezTo>
                    <a:pt x="740598" y="373347"/>
                    <a:pt x="758264" y="376591"/>
                    <a:pt x="776660" y="376591"/>
                  </a:cubicBezTo>
                  <a:cubicBezTo>
                    <a:pt x="873194" y="376591"/>
                    <a:pt x="951713" y="298730"/>
                    <a:pt x="951713" y="202967"/>
                  </a:cubicBezTo>
                  <a:cubicBezTo>
                    <a:pt x="951713" y="107031"/>
                    <a:pt x="873194" y="28995"/>
                    <a:pt x="776660" y="28995"/>
                  </a:cubicBezTo>
                  <a:cubicBezTo>
                    <a:pt x="679949" y="28995"/>
                    <a:pt x="601314" y="107031"/>
                    <a:pt x="601314" y="202967"/>
                  </a:cubicBezTo>
                  <a:close/>
                  <a:moveTo>
                    <a:pt x="435166" y="409989"/>
                  </a:moveTo>
                  <a:cubicBezTo>
                    <a:pt x="435166" y="482521"/>
                    <a:pt x="494647" y="541525"/>
                    <a:pt x="567763" y="541525"/>
                  </a:cubicBezTo>
                  <a:cubicBezTo>
                    <a:pt x="640909" y="541525"/>
                    <a:pt x="700389" y="482521"/>
                    <a:pt x="700389" y="409989"/>
                  </a:cubicBezTo>
                  <a:cubicBezTo>
                    <a:pt x="700389" y="337458"/>
                    <a:pt x="640909" y="278453"/>
                    <a:pt x="567763" y="278453"/>
                  </a:cubicBezTo>
                  <a:cubicBezTo>
                    <a:pt x="494647" y="278453"/>
                    <a:pt x="435166" y="337458"/>
                    <a:pt x="435166" y="409989"/>
                  </a:cubicBezTo>
                  <a:close/>
                  <a:moveTo>
                    <a:pt x="497800" y="409989"/>
                  </a:moveTo>
                  <a:cubicBezTo>
                    <a:pt x="497800" y="371696"/>
                    <a:pt x="529190" y="340557"/>
                    <a:pt x="567763" y="340557"/>
                  </a:cubicBezTo>
                  <a:cubicBezTo>
                    <a:pt x="575822" y="340557"/>
                    <a:pt x="582363" y="334068"/>
                    <a:pt x="582363" y="326074"/>
                  </a:cubicBezTo>
                  <a:cubicBezTo>
                    <a:pt x="582363" y="318079"/>
                    <a:pt x="575822" y="311591"/>
                    <a:pt x="567763" y="311591"/>
                  </a:cubicBezTo>
                  <a:cubicBezTo>
                    <a:pt x="513072" y="311591"/>
                    <a:pt x="468600" y="355735"/>
                    <a:pt x="468600" y="409989"/>
                  </a:cubicBezTo>
                  <a:cubicBezTo>
                    <a:pt x="468600" y="417984"/>
                    <a:pt x="475141" y="424472"/>
                    <a:pt x="483200" y="424472"/>
                  </a:cubicBezTo>
                  <a:cubicBezTo>
                    <a:pt x="491259" y="424472"/>
                    <a:pt x="497800" y="417984"/>
                    <a:pt x="497800" y="409989"/>
                  </a:cubicBezTo>
                  <a:close/>
                  <a:moveTo>
                    <a:pt x="2340198" y="898477"/>
                  </a:moveTo>
                  <a:cubicBezTo>
                    <a:pt x="2340198" y="972631"/>
                    <a:pt x="2279375" y="1032968"/>
                    <a:pt x="2204594" y="1032968"/>
                  </a:cubicBezTo>
                  <a:cubicBezTo>
                    <a:pt x="2129842" y="1032968"/>
                    <a:pt x="2069019" y="972631"/>
                    <a:pt x="2069019" y="898477"/>
                  </a:cubicBezTo>
                  <a:cubicBezTo>
                    <a:pt x="2069019" y="824294"/>
                    <a:pt x="2129842" y="763957"/>
                    <a:pt x="2204594" y="763957"/>
                  </a:cubicBezTo>
                  <a:cubicBezTo>
                    <a:pt x="2279375" y="763957"/>
                    <a:pt x="2340198" y="824294"/>
                    <a:pt x="2340198" y="898477"/>
                  </a:cubicBezTo>
                  <a:close/>
                  <a:moveTo>
                    <a:pt x="2310999" y="898477"/>
                  </a:moveTo>
                  <a:cubicBezTo>
                    <a:pt x="2310999" y="840284"/>
                    <a:pt x="2263257" y="792924"/>
                    <a:pt x="2204594" y="792924"/>
                  </a:cubicBezTo>
                  <a:cubicBezTo>
                    <a:pt x="2145931" y="792924"/>
                    <a:pt x="2098219" y="840284"/>
                    <a:pt x="2098219" y="898477"/>
                  </a:cubicBezTo>
                  <a:cubicBezTo>
                    <a:pt x="2098219" y="956670"/>
                    <a:pt x="2145931" y="1004001"/>
                    <a:pt x="2204594" y="1004001"/>
                  </a:cubicBezTo>
                  <a:cubicBezTo>
                    <a:pt x="2263257" y="1004001"/>
                    <a:pt x="2310999" y="956670"/>
                    <a:pt x="2310999" y="898477"/>
                  </a:cubicBezTo>
                  <a:close/>
                  <a:moveTo>
                    <a:pt x="2216216" y="597894"/>
                  </a:moveTo>
                  <a:cubicBezTo>
                    <a:pt x="2216216" y="545088"/>
                    <a:pt x="2259519" y="502102"/>
                    <a:pt x="2312780" y="502102"/>
                  </a:cubicBezTo>
                  <a:cubicBezTo>
                    <a:pt x="2366040" y="502102"/>
                    <a:pt x="2409344" y="545059"/>
                    <a:pt x="2409344" y="597894"/>
                  </a:cubicBezTo>
                  <a:cubicBezTo>
                    <a:pt x="2409344" y="650728"/>
                    <a:pt x="2366040" y="693685"/>
                    <a:pt x="2312780" y="693685"/>
                  </a:cubicBezTo>
                  <a:cubicBezTo>
                    <a:pt x="2259519" y="693685"/>
                    <a:pt x="2216216" y="650699"/>
                    <a:pt x="2216216" y="597894"/>
                  </a:cubicBezTo>
                  <a:close/>
                  <a:moveTo>
                    <a:pt x="2245416" y="597894"/>
                  </a:moveTo>
                  <a:cubicBezTo>
                    <a:pt x="2245416" y="634710"/>
                    <a:pt x="2275637" y="664719"/>
                    <a:pt x="2312780" y="664719"/>
                  </a:cubicBezTo>
                  <a:cubicBezTo>
                    <a:pt x="2349922" y="664719"/>
                    <a:pt x="2380144" y="634739"/>
                    <a:pt x="2380144" y="597894"/>
                  </a:cubicBezTo>
                  <a:cubicBezTo>
                    <a:pt x="2380144" y="561049"/>
                    <a:pt x="2349922" y="531068"/>
                    <a:pt x="2312780" y="531068"/>
                  </a:cubicBezTo>
                  <a:cubicBezTo>
                    <a:pt x="2275637" y="531068"/>
                    <a:pt x="2245416" y="561049"/>
                    <a:pt x="2245416" y="597894"/>
                  </a:cubicBezTo>
                  <a:close/>
                  <a:moveTo>
                    <a:pt x="681818" y="2078536"/>
                  </a:moveTo>
                  <a:lnTo>
                    <a:pt x="503465" y="2041690"/>
                  </a:lnTo>
                  <a:cubicBezTo>
                    <a:pt x="495610" y="2040010"/>
                    <a:pt x="487814" y="2045051"/>
                    <a:pt x="486208" y="2052900"/>
                  </a:cubicBezTo>
                  <a:cubicBezTo>
                    <a:pt x="484543" y="2060721"/>
                    <a:pt x="489624" y="2068426"/>
                    <a:pt x="497508" y="2070020"/>
                  </a:cubicBezTo>
                  <a:lnTo>
                    <a:pt x="675861" y="2106865"/>
                  </a:lnTo>
                  <a:cubicBezTo>
                    <a:pt x="678314" y="2107386"/>
                    <a:pt x="680738" y="2107241"/>
                    <a:pt x="682986" y="2106575"/>
                  </a:cubicBezTo>
                  <a:cubicBezTo>
                    <a:pt x="687950" y="2105127"/>
                    <a:pt x="692009" y="2101043"/>
                    <a:pt x="693148" y="2095655"/>
                  </a:cubicBezTo>
                  <a:cubicBezTo>
                    <a:pt x="694783" y="2087834"/>
                    <a:pt x="689702" y="2080129"/>
                    <a:pt x="681818" y="2078536"/>
                  </a:cubicBezTo>
                  <a:close/>
                  <a:moveTo>
                    <a:pt x="2518552" y="2279967"/>
                  </a:moveTo>
                  <a:cubicBezTo>
                    <a:pt x="2517501" y="2281908"/>
                    <a:pt x="2516011" y="2283646"/>
                    <a:pt x="2514084" y="2285008"/>
                  </a:cubicBezTo>
                  <a:cubicBezTo>
                    <a:pt x="2507485" y="2289642"/>
                    <a:pt x="2498374" y="2288107"/>
                    <a:pt x="2493732" y="2281561"/>
                  </a:cubicBezTo>
                  <a:lnTo>
                    <a:pt x="2372552" y="2111557"/>
                  </a:lnTo>
                  <a:cubicBezTo>
                    <a:pt x="2329979" y="2051858"/>
                    <a:pt x="2313597" y="2012290"/>
                    <a:pt x="2329161" y="1935645"/>
                  </a:cubicBezTo>
                  <a:cubicBezTo>
                    <a:pt x="2359908" y="1784354"/>
                    <a:pt x="2333950" y="1627443"/>
                    <a:pt x="2256074" y="1493822"/>
                  </a:cubicBezTo>
                  <a:lnTo>
                    <a:pt x="1824645" y="749677"/>
                  </a:lnTo>
                  <a:cubicBezTo>
                    <a:pt x="1802978" y="712455"/>
                    <a:pt x="1756988" y="698175"/>
                    <a:pt x="1717744" y="716482"/>
                  </a:cubicBezTo>
                  <a:cubicBezTo>
                    <a:pt x="1684485" y="732008"/>
                    <a:pt x="1669944" y="771170"/>
                    <a:pt x="1684689" y="804423"/>
                  </a:cubicBezTo>
                  <a:lnTo>
                    <a:pt x="1896214" y="1252445"/>
                  </a:lnTo>
                  <a:cubicBezTo>
                    <a:pt x="1887512" y="1256761"/>
                    <a:pt x="1878898" y="1261251"/>
                    <a:pt x="1870343" y="1265944"/>
                  </a:cubicBezTo>
                  <a:lnTo>
                    <a:pt x="1660191" y="820847"/>
                  </a:lnTo>
                  <a:cubicBezTo>
                    <a:pt x="1660074" y="820616"/>
                    <a:pt x="1659870" y="820529"/>
                    <a:pt x="1659753" y="820297"/>
                  </a:cubicBezTo>
                  <a:cubicBezTo>
                    <a:pt x="1659519" y="819833"/>
                    <a:pt x="1659461" y="819341"/>
                    <a:pt x="1659256" y="818878"/>
                  </a:cubicBezTo>
                  <a:lnTo>
                    <a:pt x="1603806" y="701448"/>
                  </a:lnTo>
                  <a:cubicBezTo>
                    <a:pt x="1584446" y="660345"/>
                    <a:pt x="1536441" y="642241"/>
                    <a:pt x="1494481" y="660229"/>
                  </a:cubicBezTo>
                  <a:cubicBezTo>
                    <a:pt x="1453368" y="677812"/>
                    <a:pt x="1433483" y="725143"/>
                    <a:pt x="1449221" y="766478"/>
                  </a:cubicBezTo>
                  <a:lnTo>
                    <a:pt x="1689449" y="1352119"/>
                  </a:lnTo>
                  <a:cubicBezTo>
                    <a:pt x="1680631" y="1356203"/>
                    <a:pt x="1671812" y="1360345"/>
                    <a:pt x="1662994" y="1364458"/>
                  </a:cubicBezTo>
                  <a:lnTo>
                    <a:pt x="1425190" y="784697"/>
                  </a:lnTo>
                  <a:cubicBezTo>
                    <a:pt x="1425015" y="784379"/>
                    <a:pt x="1424723" y="784147"/>
                    <a:pt x="1424606" y="783799"/>
                  </a:cubicBezTo>
                  <a:lnTo>
                    <a:pt x="1422649" y="779049"/>
                  </a:lnTo>
                  <a:cubicBezTo>
                    <a:pt x="1422416" y="778441"/>
                    <a:pt x="1422328" y="777803"/>
                    <a:pt x="1422095" y="777195"/>
                  </a:cubicBezTo>
                  <a:lnTo>
                    <a:pt x="1402443" y="729314"/>
                  </a:lnTo>
                  <a:cubicBezTo>
                    <a:pt x="1393654" y="707676"/>
                    <a:pt x="1376747" y="691165"/>
                    <a:pt x="1354847" y="682794"/>
                  </a:cubicBezTo>
                  <a:cubicBezTo>
                    <a:pt x="1332976" y="674394"/>
                    <a:pt x="1309266" y="675350"/>
                    <a:pt x="1288154" y="685430"/>
                  </a:cubicBezTo>
                  <a:cubicBezTo>
                    <a:pt x="1249377" y="703968"/>
                    <a:pt x="1231040" y="748287"/>
                    <a:pt x="1245610" y="788550"/>
                  </a:cubicBezTo>
                  <a:lnTo>
                    <a:pt x="1487064" y="1443826"/>
                  </a:lnTo>
                  <a:cubicBezTo>
                    <a:pt x="1477604" y="1446317"/>
                    <a:pt x="1468230" y="1448982"/>
                    <a:pt x="1458916" y="1451792"/>
                  </a:cubicBezTo>
                  <a:lnTo>
                    <a:pt x="1276270" y="956120"/>
                  </a:lnTo>
                  <a:lnTo>
                    <a:pt x="1275540" y="956381"/>
                  </a:lnTo>
                  <a:cubicBezTo>
                    <a:pt x="1267131" y="933208"/>
                    <a:pt x="1250954" y="915944"/>
                    <a:pt x="1229521" y="906443"/>
                  </a:cubicBezTo>
                  <a:cubicBezTo>
                    <a:pt x="1208088" y="896942"/>
                    <a:pt x="1184320" y="896594"/>
                    <a:pt x="1162595" y="905342"/>
                  </a:cubicBezTo>
                  <a:cubicBezTo>
                    <a:pt x="1128519" y="922954"/>
                    <a:pt x="1110911" y="963738"/>
                    <a:pt x="1121919" y="1001742"/>
                  </a:cubicBezTo>
                  <a:lnTo>
                    <a:pt x="1407261" y="1872035"/>
                  </a:lnTo>
                  <a:cubicBezTo>
                    <a:pt x="1404983" y="1884519"/>
                    <a:pt x="1403874" y="1897496"/>
                    <a:pt x="1402910" y="1909488"/>
                  </a:cubicBezTo>
                  <a:lnTo>
                    <a:pt x="1395085" y="1911748"/>
                  </a:lnTo>
                  <a:lnTo>
                    <a:pt x="1022260" y="1520760"/>
                  </a:lnTo>
                  <a:cubicBezTo>
                    <a:pt x="988330" y="1492663"/>
                    <a:pt x="938544" y="1487884"/>
                    <a:pt x="905139" y="1510564"/>
                  </a:cubicBezTo>
                  <a:cubicBezTo>
                    <a:pt x="871501" y="1533332"/>
                    <a:pt x="864989" y="1576694"/>
                    <a:pt x="889868" y="1613655"/>
                  </a:cubicBezTo>
                  <a:lnTo>
                    <a:pt x="1182801" y="2085430"/>
                  </a:lnTo>
                  <a:cubicBezTo>
                    <a:pt x="1217345" y="2137308"/>
                    <a:pt x="1271452" y="2183133"/>
                    <a:pt x="1347985" y="2225163"/>
                  </a:cubicBezTo>
                  <a:cubicBezTo>
                    <a:pt x="1384310" y="2245121"/>
                    <a:pt x="1419934" y="2265108"/>
                    <a:pt x="1453689" y="2284052"/>
                  </a:cubicBezTo>
                  <a:cubicBezTo>
                    <a:pt x="1509402" y="2315335"/>
                    <a:pt x="1562021" y="2344910"/>
                    <a:pt x="1602521" y="2365476"/>
                  </a:cubicBezTo>
                  <a:cubicBezTo>
                    <a:pt x="1617413" y="2373036"/>
                    <a:pt x="1635283" y="2377816"/>
                    <a:pt x="1654234" y="2382885"/>
                  </a:cubicBezTo>
                  <a:cubicBezTo>
                    <a:pt x="1703173" y="2395977"/>
                    <a:pt x="1764084" y="2412256"/>
                    <a:pt x="1798920" y="2488988"/>
                  </a:cubicBezTo>
                  <a:cubicBezTo>
                    <a:pt x="1818425" y="2531830"/>
                    <a:pt x="1835887" y="2609604"/>
                    <a:pt x="1837580" y="2615137"/>
                  </a:cubicBezTo>
                  <a:cubicBezTo>
                    <a:pt x="1838748" y="2618960"/>
                    <a:pt x="1838281" y="2622871"/>
                    <a:pt x="1836529" y="2626144"/>
                  </a:cubicBezTo>
                  <a:cubicBezTo>
                    <a:pt x="1834777" y="2629417"/>
                    <a:pt x="1831770" y="2632053"/>
                    <a:pt x="1827886" y="2633241"/>
                  </a:cubicBezTo>
                  <a:cubicBezTo>
                    <a:pt x="1820206" y="2635558"/>
                    <a:pt x="1812030" y="2631300"/>
                    <a:pt x="1809665" y="2623624"/>
                  </a:cubicBezTo>
                  <a:cubicBezTo>
                    <a:pt x="1809256" y="2622291"/>
                    <a:pt x="1791036" y="2542084"/>
                    <a:pt x="1772348" y="2500922"/>
                  </a:cubicBezTo>
                  <a:cubicBezTo>
                    <a:pt x="1743177" y="2436704"/>
                    <a:pt x="1694092" y="2423582"/>
                    <a:pt x="1646642" y="2410895"/>
                  </a:cubicBezTo>
                  <a:cubicBezTo>
                    <a:pt x="1626173" y="2405449"/>
                    <a:pt x="1606842" y="2400265"/>
                    <a:pt x="1589235" y="2391314"/>
                  </a:cubicBezTo>
                  <a:cubicBezTo>
                    <a:pt x="1548180" y="2370458"/>
                    <a:pt x="1495328" y="2340768"/>
                    <a:pt x="1439323" y="2309339"/>
                  </a:cubicBezTo>
                  <a:cubicBezTo>
                    <a:pt x="1405626" y="2290424"/>
                    <a:pt x="1370119" y="2270466"/>
                    <a:pt x="1333852" y="2250566"/>
                  </a:cubicBezTo>
                  <a:cubicBezTo>
                    <a:pt x="1298345" y="2231072"/>
                    <a:pt x="1267598" y="2210622"/>
                    <a:pt x="1240821" y="2189100"/>
                  </a:cubicBezTo>
                  <a:cubicBezTo>
                    <a:pt x="1226134" y="2205292"/>
                    <a:pt x="1205314" y="2215141"/>
                    <a:pt x="1182947" y="2215141"/>
                  </a:cubicBezTo>
                  <a:cubicBezTo>
                    <a:pt x="1144141" y="2215141"/>
                    <a:pt x="1111816" y="2186956"/>
                    <a:pt x="1105713" y="2150140"/>
                  </a:cubicBezTo>
                  <a:cubicBezTo>
                    <a:pt x="1095990" y="2152545"/>
                    <a:pt x="1085974" y="2153732"/>
                    <a:pt x="1075784" y="2153732"/>
                  </a:cubicBezTo>
                  <a:cubicBezTo>
                    <a:pt x="1070031" y="2153732"/>
                    <a:pt x="1064542" y="2152805"/>
                    <a:pt x="1058994" y="2152052"/>
                  </a:cubicBezTo>
                  <a:lnTo>
                    <a:pt x="981030" y="2579392"/>
                  </a:lnTo>
                  <a:cubicBezTo>
                    <a:pt x="980008" y="2584954"/>
                    <a:pt x="975891" y="2589183"/>
                    <a:pt x="970781" y="2590660"/>
                  </a:cubicBezTo>
                  <a:cubicBezTo>
                    <a:pt x="968649" y="2591268"/>
                    <a:pt x="966342" y="2591413"/>
                    <a:pt x="964006" y="2591008"/>
                  </a:cubicBezTo>
                  <a:cubicBezTo>
                    <a:pt x="956064" y="2589559"/>
                    <a:pt x="950808" y="2581999"/>
                    <a:pt x="952268" y="2574149"/>
                  </a:cubicBezTo>
                  <a:lnTo>
                    <a:pt x="1030553" y="2145071"/>
                  </a:lnTo>
                  <a:cubicBezTo>
                    <a:pt x="983483" y="2127025"/>
                    <a:pt x="949873" y="2082012"/>
                    <a:pt x="949873" y="2029148"/>
                  </a:cubicBezTo>
                  <a:cubicBezTo>
                    <a:pt x="949873" y="2026860"/>
                    <a:pt x="949932" y="2024600"/>
                    <a:pt x="950078" y="2022370"/>
                  </a:cubicBezTo>
                  <a:cubicBezTo>
                    <a:pt x="903124" y="2012637"/>
                    <a:pt x="868464" y="1975937"/>
                    <a:pt x="862566" y="1929185"/>
                  </a:cubicBezTo>
                  <a:cubicBezTo>
                    <a:pt x="845454" y="1923740"/>
                    <a:pt x="826007" y="1911632"/>
                    <a:pt x="815904" y="1891153"/>
                  </a:cubicBezTo>
                  <a:cubicBezTo>
                    <a:pt x="808896" y="1876988"/>
                    <a:pt x="804107" y="1853960"/>
                    <a:pt x="819058" y="1822879"/>
                  </a:cubicBezTo>
                  <a:cubicBezTo>
                    <a:pt x="802706" y="1781776"/>
                    <a:pt x="802385" y="1746263"/>
                    <a:pt x="818094" y="1717268"/>
                  </a:cubicBezTo>
                  <a:cubicBezTo>
                    <a:pt x="835410" y="1685260"/>
                    <a:pt x="867442" y="1670400"/>
                    <a:pt x="886714" y="1663941"/>
                  </a:cubicBezTo>
                  <a:lnTo>
                    <a:pt x="865252" y="1629355"/>
                  </a:lnTo>
                  <a:cubicBezTo>
                    <a:pt x="831964" y="1579881"/>
                    <a:pt x="841834" y="1518385"/>
                    <a:pt x="888641" y="1486725"/>
                  </a:cubicBezTo>
                  <a:cubicBezTo>
                    <a:pt x="890393" y="1485537"/>
                    <a:pt x="892350" y="1484784"/>
                    <a:pt x="894131" y="1483712"/>
                  </a:cubicBezTo>
                  <a:cubicBezTo>
                    <a:pt x="879852" y="1463668"/>
                    <a:pt x="874012" y="1432905"/>
                    <a:pt x="881429" y="1406517"/>
                  </a:cubicBezTo>
                  <a:cubicBezTo>
                    <a:pt x="890364" y="1374712"/>
                    <a:pt x="915476" y="1354436"/>
                    <a:pt x="951392" y="1349222"/>
                  </a:cubicBezTo>
                  <a:cubicBezTo>
                    <a:pt x="946515" y="1310407"/>
                    <a:pt x="960999" y="1271940"/>
                    <a:pt x="990607" y="1247753"/>
                  </a:cubicBezTo>
                  <a:cubicBezTo>
                    <a:pt x="1022932" y="1221249"/>
                    <a:pt x="1067608" y="1216382"/>
                    <a:pt x="1112283" y="1233704"/>
                  </a:cubicBezTo>
                  <a:cubicBezTo>
                    <a:pt x="1124226" y="1215340"/>
                    <a:pt x="1142651" y="1208330"/>
                    <a:pt x="1158302" y="1206621"/>
                  </a:cubicBezTo>
                  <a:lnTo>
                    <a:pt x="1145396" y="1167284"/>
                  </a:lnTo>
                  <a:cubicBezTo>
                    <a:pt x="1143936" y="1171977"/>
                    <a:pt x="1140637" y="1175772"/>
                    <a:pt x="1136023" y="1177104"/>
                  </a:cubicBezTo>
                  <a:cubicBezTo>
                    <a:pt x="1134096" y="1177654"/>
                    <a:pt x="1132052" y="1177857"/>
                    <a:pt x="1129979" y="1177568"/>
                  </a:cubicBezTo>
                  <a:cubicBezTo>
                    <a:pt x="1103611" y="1174063"/>
                    <a:pt x="1082733" y="1174816"/>
                    <a:pt x="1074966" y="1175279"/>
                  </a:cubicBezTo>
                  <a:cubicBezTo>
                    <a:pt x="1074440" y="1175308"/>
                    <a:pt x="1067053" y="1175772"/>
                    <a:pt x="1063928" y="1174410"/>
                  </a:cubicBezTo>
                  <a:cubicBezTo>
                    <a:pt x="1061738" y="1173454"/>
                    <a:pt x="1057504" y="1169747"/>
                    <a:pt x="1057037" y="1169341"/>
                  </a:cubicBezTo>
                  <a:cubicBezTo>
                    <a:pt x="1050058" y="1163432"/>
                    <a:pt x="1031195" y="1148688"/>
                    <a:pt x="1008624" y="1140462"/>
                  </a:cubicBezTo>
                  <a:cubicBezTo>
                    <a:pt x="1001090" y="1137681"/>
                    <a:pt x="997177" y="1129368"/>
                    <a:pt x="999980" y="1121836"/>
                  </a:cubicBezTo>
                  <a:cubicBezTo>
                    <a:pt x="1002842" y="1114305"/>
                    <a:pt x="1011222" y="1110568"/>
                    <a:pt x="1018756" y="1113262"/>
                  </a:cubicBezTo>
                  <a:cubicBezTo>
                    <a:pt x="1037123" y="1119983"/>
                    <a:pt x="1053008" y="1130034"/>
                    <a:pt x="1064016" y="1138028"/>
                  </a:cubicBezTo>
                  <a:lnTo>
                    <a:pt x="1105159" y="1044554"/>
                  </a:lnTo>
                  <a:lnTo>
                    <a:pt x="1093946" y="1010374"/>
                  </a:lnTo>
                  <a:cubicBezTo>
                    <a:pt x="1078879" y="958756"/>
                    <a:pt x="1102647" y="903778"/>
                    <a:pt x="1150302" y="879243"/>
                  </a:cubicBezTo>
                  <a:cubicBezTo>
                    <a:pt x="1160492" y="875101"/>
                    <a:pt x="1170858" y="872929"/>
                    <a:pt x="1181224" y="871654"/>
                  </a:cubicBezTo>
                  <a:lnTo>
                    <a:pt x="1216352" y="791794"/>
                  </a:lnTo>
                  <a:cubicBezTo>
                    <a:pt x="1201080" y="739771"/>
                    <a:pt x="1224908" y="684503"/>
                    <a:pt x="1274285" y="660142"/>
                  </a:cubicBezTo>
                  <a:lnTo>
                    <a:pt x="1328246" y="537528"/>
                  </a:lnTo>
                  <a:cubicBezTo>
                    <a:pt x="1328363" y="537180"/>
                    <a:pt x="1328334" y="536833"/>
                    <a:pt x="1328480" y="536485"/>
                  </a:cubicBezTo>
                  <a:lnTo>
                    <a:pt x="1330553" y="531764"/>
                  </a:lnTo>
                  <a:cubicBezTo>
                    <a:pt x="1330816" y="531155"/>
                    <a:pt x="1331224" y="530663"/>
                    <a:pt x="1331516" y="530084"/>
                  </a:cubicBezTo>
                  <a:lnTo>
                    <a:pt x="1352365" y="482695"/>
                  </a:lnTo>
                  <a:cubicBezTo>
                    <a:pt x="1361855" y="461346"/>
                    <a:pt x="1361943" y="437826"/>
                    <a:pt x="1352716" y="416420"/>
                  </a:cubicBezTo>
                  <a:cubicBezTo>
                    <a:pt x="1343518" y="395014"/>
                    <a:pt x="1326290" y="378850"/>
                    <a:pt x="1304244" y="370885"/>
                  </a:cubicBezTo>
                  <a:cubicBezTo>
                    <a:pt x="1263802" y="356286"/>
                    <a:pt x="1218980" y="374216"/>
                    <a:pt x="1200117" y="412654"/>
                  </a:cubicBezTo>
                  <a:lnTo>
                    <a:pt x="878596" y="1077112"/>
                  </a:lnTo>
                  <a:cubicBezTo>
                    <a:pt x="895328" y="1076765"/>
                    <a:pt x="912556" y="1077721"/>
                    <a:pt x="930631" y="1081399"/>
                  </a:cubicBezTo>
                  <a:cubicBezTo>
                    <a:pt x="938515" y="1083021"/>
                    <a:pt x="943625" y="1090669"/>
                    <a:pt x="941989" y="1098518"/>
                  </a:cubicBezTo>
                  <a:cubicBezTo>
                    <a:pt x="940880" y="1103935"/>
                    <a:pt x="936821" y="1108019"/>
                    <a:pt x="931799" y="1109497"/>
                  </a:cubicBezTo>
                  <a:cubicBezTo>
                    <a:pt x="929550" y="1110163"/>
                    <a:pt x="927156" y="1110279"/>
                    <a:pt x="924732" y="1109786"/>
                  </a:cubicBezTo>
                  <a:cubicBezTo>
                    <a:pt x="901752" y="1105094"/>
                    <a:pt x="879998" y="1104109"/>
                    <a:pt x="860084" y="1106803"/>
                  </a:cubicBezTo>
                  <a:cubicBezTo>
                    <a:pt x="859675" y="1106861"/>
                    <a:pt x="851820" y="1107614"/>
                    <a:pt x="848433" y="1105992"/>
                  </a:cubicBezTo>
                  <a:cubicBezTo>
                    <a:pt x="846593" y="1105123"/>
                    <a:pt x="843148" y="1102226"/>
                    <a:pt x="842885" y="1102023"/>
                  </a:cubicBezTo>
                  <a:cubicBezTo>
                    <a:pt x="826095" y="1088293"/>
                    <a:pt x="807816" y="1076388"/>
                    <a:pt x="788515" y="1066598"/>
                  </a:cubicBezTo>
                  <a:cubicBezTo>
                    <a:pt x="781331" y="1062948"/>
                    <a:pt x="778499" y="1054229"/>
                    <a:pt x="782178" y="1047103"/>
                  </a:cubicBezTo>
                  <a:cubicBezTo>
                    <a:pt x="785857" y="1039949"/>
                    <a:pt x="794705" y="1037226"/>
                    <a:pt x="801830" y="1040818"/>
                  </a:cubicBezTo>
                  <a:cubicBezTo>
                    <a:pt x="818503" y="1049305"/>
                    <a:pt x="834271" y="1059530"/>
                    <a:pt x="849309" y="1070711"/>
                  </a:cubicBezTo>
                  <a:lnTo>
                    <a:pt x="1100604" y="551374"/>
                  </a:lnTo>
                  <a:lnTo>
                    <a:pt x="1099903" y="551026"/>
                  </a:lnTo>
                  <a:cubicBezTo>
                    <a:pt x="1110736" y="528867"/>
                    <a:pt x="1111933" y="505317"/>
                    <a:pt x="1103815" y="483477"/>
                  </a:cubicBezTo>
                  <a:cubicBezTo>
                    <a:pt x="1095698" y="461636"/>
                    <a:pt x="1079375" y="444488"/>
                    <a:pt x="1057884" y="435190"/>
                  </a:cubicBezTo>
                  <a:cubicBezTo>
                    <a:pt x="1021384" y="423285"/>
                    <a:pt x="979657" y="439245"/>
                    <a:pt x="959918" y="473599"/>
                  </a:cubicBezTo>
                  <a:lnTo>
                    <a:pt x="528139" y="1289348"/>
                  </a:lnTo>
                  <a:cubicBezTo>
                    <a:pt x="573837" y="1318025"/>
                    <a:pt x="735955" y="1432123"/>
                    <a:pt x="782821" y="1632136"/>
                  </a:cubicBezTo>
                  <a:cubicBezTo>
                    <a:pt x="784631" y="1639928"/>
                    <a:pt x="779288" y="1647951"/>
                    <a:pt x="771900" y="1649516"/>
                  </a:cubicBezTo>
                  <a:cubicBezTo>
                    <a:pt x="764045" y="1651340"/>
                    <a:pt x="756190" y="1646503"/>
                    <a:pt x="754380" y="1638682"/>
                  </a:cubicBezTo>
                  <a:cubicBezTo>
                    <a:pt x="703718" y="1422420"/>
                    <a:pt x="503669" y="1308408"/>
                    <a:pt x="501684" y="1307279"/>
                  </a:cubicBezTo>
                  <a:lnTo>
                    <a:pt x="493917" y="1302905"/>
                  </a:lnTo>
                  <a:lnTo>
                    <a:pt x="515817" y="765145"/>
                  </a:lnTo>
                  <a:cubicBezTo>
                    <a:pt x="512400" y="721435"/>
                    <a:pt x="481098" y="682765"/>
                    <a:pt x="441415" y="674828"/>
                  </a:cubicBezTo>
                  <a:cubicBezTo>
                    <a:pt x="401499" y="666833"/>
                    <a:pt x="365641" y="692498"/>
                    <a:pt x="356356" y="735947"/>
                  </a:cubicBezTo>
                  <a:lnTo>
                    <a:pt x="220401" y="1273359"/>
                  </a:lnTo>
                  <a:cubicBezTo>
                    <a:pt x="207086" y="1334101"/>
                    <a:pt x="211787" y="1404547"/>
                    <a:pt x="234884" y="1488231"/>
                  </a:cubicBezTo>
                  <a:cubicBezTo>
                    <a:pt x="245863" y="1527973"/>
                    <a:pt x="256288" y="1567193"/>
                    <a:pt x="266187" y="1604415"/>
                  </a:cubicBezTo>
                  <a:cubicBezTo>
                    <a:pt x="282480" y="1665824"/>
                    <a:pt x="297898" y="1723843"/>
                    <a:pt x="311330" y="1766945"/>
                  </a:cubicBezTo>
                  <a:cubicBezTo>
                    <a:pt x="316264" y="1782819"/>
                    <a:pt x="325287" y="1798837"/>
                    <a:pt x="334894" y="1815840"/>
                  </a:cubicBezTo>
                  <a:cubicBezTo>
                    <a:pt x="359626" y="1859753"/>
                    <a:pt x="390403" y="1914355"/>
                    <a:pt x="359334" y="1992679"/>
                  </a:cubicBezTo>
                  <a:cubicBezTo>
                    <a:pt x="342019" y="2036419"/>
                    <a:pt x="139546" y="2467611"/>
                    <a:pt x="136743" y="2472680"/>
                  </a:cubicBezTo>
                  <a:cubicBezTo>
                    <a:pt x="134816" y="2476156"/>
                    <a:pt x="131662" y="2478560"/>
                    <a:pt x="128071" y="2479603"/>
                  </a:cubicBezTo>
                  <a:cubicBezTo>
                    <a:pt x="124479" y="2480646"/>
                    <a:pt x="120479" y="2480356"/>
                    <a:pt x="116916" y="2478416"/>
                  </a:cubicBezTo>
                  <a:cubicBezTo>
                    <a:pt x="109850" y="2474592"/>
                    <a:pt x="107251" y="2465786"/>
                    <a:pt x="111135" y="2458747"/>
                  </a:cubicBezTo>
                  <a:cubicBezTo>
                    <a:pt x="111806" y="2457531"/>
                    <a:pt x="315505" y="2024137"/>
                    <a:pt x="332149" y="1982107"/>
                  </a:cubicBezTo>
                  <a:cubicBezTo>
                    <a:pt x="358137" y="1916527"/>
                    <a:pt x="333317" y="1872527"/>
                    <a:pt x="309344" y="1829976"/>
                  </a:cubicBezTo>
                  <a:cubicBezTo>
                    <a:pt x="298978" y="1811611"/>
                    <a:pt x="289225" y="1794289"/>
                    <a:pt x="283414" y="1775548"/>
                  </a:cubicBezTo>
                  <a:cubicBezTo>
                    <a:pt x="269807" y="1731838"/>
                    <a:pt x="254302" y="1673558"/>
                    <a:pt x="237921" y="1611859"/>
                  </a:cubicBezTo>
                  <a:cubicBezTo>
                    <a:pt x="228051" y="1574725"/>
                    <a:pt x="217656" y="1535562"/>
                    <a:pt x="206706" y="1495907"/>
                  </a:cubicBezTo>
                  <a:cubicBezTo>
                    <a:pt x="182324" y="1407618"/>
                    <a:pt x="177506" y="1332624"/>
                    <a:pt x="191960" y="1266784"/>
                  </a:cubicBezTo>
                  <a:lnTo>
                    <a:pt x="327915" y="729430"/>
                  </a:lnTo>
                  <a:cubicBezTo>
                    <a:pt x="340383" y="671236"/>
                    <a:pt x="391659" y="635347"/>
                    <a:pt x="447197" y="646441"/>
                  </a:cubicBezTo>
                  <a:cubicBezTo>
                    <a:pt x="499435" y="656898"/>
                    <a:pt x="540578" y="706604"/>
                    <a:pt x="544987" y="764624"/>
                  </a:cubicBezTo>
                  <a:lnTo>
                    <a:pt x="526095" y="1231010"/>
                  </a:lnTo>
                  <a:lnTo>
                    <a:pt x="934368" y="459695"/>
                  </a:lnTo>
                  <a:cubicBezTo>
                    <a:pt x="961086" y="412973"/>
                    <a:pt x="1017384" y="391480"/>
                    <a:pt x="1068367" y="408164"/>
                  </a:cubicBezTo>
                  <a:cubicBezTo>
                    <a:pt x="1098501" y="421112"/>
                    <a:pt x="1120372" y="444140"/>
                    <a:pt x="1131263" y="473454"/>
                  </a:cubicBezTo>
                  <a:cubicBezTo>
                    <a:pt x="1132431" y="476583"/>
                    <a:pt x="1132899" y="479827"/>
                    <a:pt x="1133775" y="482984"/>
                  </a:cubicBezTo>
                  <a:lnTo>
                    <a:pt x="1173924" y="399996"/>
                  </a:lnTo>
                  <a:cubicBezTo>
                    <a:pt x="1199387" y="348117"/>
                    <a:pt x="1259685" y="323930"/>
                    <a:pt x="1314318" y="343598"/>
                  </a:cubicBezTo>
                  <a:cubicBezTo>
                    <a:pt x="1344014" y="354316"/>
                    <a:pt x="1367257" y="376099"/>
                    <a:pt x="1379667" y="404949"/>
                  </a:cubicBezTo>
                  <a:cubicBezTo>
                    <a:pt x="1389624" y="428035"/>
                    <a:pt x="1391143" y="452888"/>
                    <a:pt x="1384952" y="476612"/>
                  </a:cubicBezTo>
                  <a:cubicBezTo>
                    <a:pt x="1413247" y="462940"/>
                    <a:pt x="1446798" y="460333"/>
                    <a:pt x="1477691" y="472962"/>
                  </a:cubicBezTo>
                  <a:cubicBezTo>
                    <a:pt x="1534660" y="496193"/>
                    <a:pt x="1562196" y="559166"/>
                    <a:pt x="1540471" y="616374"/>
                  </a:cubicBezTo>
                  <a:lnTo>
                    <a:pt x="1537113" y="625180"/>
                  </a:lnTo>
                  <a:cubicBezTo>
                    <a:pt x="1576241" y="628308"/>
                    <a:pt x="1612390" y="651221"/>
                    <a:pt x="1630290" y="689195"/>
                  </a:cubicBezTo>
                  <a:lnTo>
                    <a:pt x="1656074" y="743826"/>
                  </a:lnTo>
                  <a:cubicBezTo>
                    <a:pt x="1664542" y="720885"/>
                    <a:pt x="1681565" y="701361"/>
                    <a:pt x="1705334" y="690267"/>
                  </a:cubicBezTo>
                  <a:cubicBezTo>
                    <a:pt x="1758419" y="665501"/>
                    <a:pt x="1820615" y="684851"/>
                    <a:pt x="1849961" y="735194"/>
                  </a:cubicBezTo>
                  <a:lnTo>
                    <a:pt x="2281390" y="1479310"/>
                  </a:lnTo>
                  <a:cubicBezTo>
                    <a:pt x="2362799" y="1619043"/>
                    <a:pt x="2389955" y="1783108"/>
                    <a:pt x="2357806" y="1941351"/>
                  </a:cubicBezTo>
                  <a:cubicBezTo>
                    <a:pt x="2344491" y="2006960"/>
                    <a:pt x="2356317" y="2038591"/>
                    <a:pt x="2396408" y="2094786"/>
                  </a:cubicBezTo>
                  <a:lnTo>
                    <a:pt x="2517588" y="2264789"/>
                  </a:lnTo>
                  <a:cubicBezTo>
                    <a:pt x="2520858" y="2269424"/>
                    <a:pt x="2521034" y="2275304"/>
                    <a:pt x="2518552" y="2279967"/>
                  </a:cubicBezTo>
                  <a:close/>
                  <a:moveTo>
                    <a:pt x="1158186" y="2100985"/>
                  </a:moveTo>
                  <a:lnTo>
                    <a:pt x="902540" y="1689257"/>
                  </a:lnTo>
                  <a:cubicBezTo>
                    <a:pt x="890189" y="1692646"/>
                    <a:pt x="858507" y="1703596"/>
                    <a:pt x="843761" y="1731027"/>
                  </a:cubicBezTo>
                  <a:cubicBezTo>
                    <a:pt x="831760" y="1753360"/>
                    <a:pt x="833395" y="1782529"/>
                    <a:pt x="848579" y="1817723"/>
                  </a:cubicBezTo>
                  <a:lnTo>
                    <a:pt x="851353" y="1824211"/>
                  </a:lnTo>
                  <a:lnTo>
                    <a:pt x="847995" y="1830381"/>
                  </a:lnTo>
                  <a:cubicBezTo>
                    <a:pt x="837658" y="1849151"/>
                    <a:pt x="835702" y="1865286"/>
                    <a:pt x="842155" y="1878349"/>
                  </a:cubicBezTo>
                  <a:cubicBezTo>
                    <a:pt x="849221" y="1892659"/>
                    <a:pt x="865603" y="1901175"/>
                    <a:pt x="878684" y="1903289"/>
                  </a:cubicBezTo>
                  <a:lnTo>
                    <a:pt x="890598" y="1905172"/>
                  </a:lnTo>
                  <a:lnTo>
                    <a:pt x="890948" y="1917164"/>
                  </a:lnTo>
                  <a:cubicBezTo>
                    <a:pt x="892262" y="1964727"/>
                    <a:pt x="930426" y="1992593"/>
                    <a:pt x="967452" y="1995547"/>
                  </a:cubicBezTo>
                  <a:lnTo>
                    <a:pt x="983687" y="1996851"/>
                  </a:lnTo>
                  <a:lnTo>
                    <a:pt x="980650" y="2012695"/>
                  </a:lnTo>
                  <a:cubicBezTo>
                    <a:pt x="979657" y="2017909"/>
                    <a:pt x="979132" y="2023355"/>
                    <a:pt x="979132" y="2029061"/>
                  </a:cubicBezTo>
                  <a:cubicBezTo>
                    <a:pt x="979132" y="2081780"/>
                    <a:pt x="1022494" y="2124679"/>
                    <a:pt x="1075813" y="2124679"/>
                  </a:cubicBezTo>
                  <a:cubicBezTo>
                    <a:pt x="1089040" y="2124679"/>
                    <a:pt x="1101830" y="2122043"/>
                    <a:pt x="1113802" y="2116887"/>
                  </a:cubicBezTo>
                  <a:lnTo>
                    <a:pt x="1137220" y="2106749"/>
                  </a:lnTo>
                  <a:lnTo>
                    <a:pt x="1134125" y="2131892"/>
                  </a:lnTo>
                  <a:cubicBezTo>
                    <a:pt x="1133921" y="2133659"/>
                    <a:pt x="1133950" y="2135396"/>
                    <a:pt x="1133950" y="2137366"/>
                  </a:cubicBezTo>
                  <a:cubicBezTo>
                    <a:pt x="1133950" y="2164218"/>
                    <a:pt x="1155967" y="2186059"/>
                    <a:pt x="1183006" y="2186059"/>
                  </a:cubicBezTo>
                  <a:cubicBezTo>
                    <a:pt x="1196788" y="2186059"/>
                    <a:pt x="1209694" y="2180091"/>
                    <a:pt x="1218892" y="2170214"/>
                  </a:cubicBezTo>
                  <a:cubicBezTo>
                    <a:pt x="1194715" y="2148373"/>
                    <a:pt x="1174450" y="2125403"/>
                    <a:pt x="1158186" y="2100985"/>
                  </a:cubicBezTo>
                  <a:close/>
                  <a:moveTo>
                    <a:pt x="1140286" y="1151440"/>
                  </a:moveTo>
                  <a:lnTo>
                    <a:pt x="1118795" y="1085918"/>
                  </a:lnTo>
                  <a:lnTo>
                    <a:pt x="1092427" y="1145878"/>
                  </a:lnTo>
                  <a:cubicBezTo>
                    <a:pt x="1103640" y="1145965"/>
                    <a:pt x="1117598" y="1146603"/>
                    <a:pt x="1133862" y="1148746"/>
                  </a:cubicBezTo>
                  <a:cubicBezTo>
                    <a:pt x="1136315" y="1149094"/>
                    <a:pt x="1138417" y="1150107"/>
                    <a:pt x="1140286" y="1151440"/>
                  </a:cubicBezTo>
                  <a:close/>
                  <a:moveTo>
                    <a:pt x="1365622" y="1838724"/>
                  </a:moveTo>
                  <a:lnTo>
                    <a:pt x="1167676" y="1235008"/>
                  </a:lnTo>
                  <a:cubicBezTo>
                    <a:pt x="1159062" y="1234689"/>
                    <a:pt x="1140432" y="1236514"/>
                    <a:pt x="1132928" y="1257370"/>
                  </a:cubicBezTo>
                  <a:lnTo>
                    <a:pt x="1127409" y="1272635"/>
                  </a:lnTo>
                  <a:lnTo>
                    <a:pt x="1112751" y="1265451"/>
                  </a:lnTo>
                  <a:cubicBezTo>
                    <a:pt x="1073769" y="1246391"/>
                    <a:pt x="1036072" y="1248100"/>
                    <a:pt x="1009208" y="1270028"/>
                  </a:cubicBezTo>
                  <a:cubicBezTo>
                    <a:pt x="984154" y="1290536"/>
                    <a:pt x="973847" y="1325238"/>
                    <a:pt x="982986" y="1358491"/>
                  </a:cubicBezTo>
                  <a:lnTo>
                    <a:pt x="987950" y="1376566"/>
                  </a:lnTo>
                  <a:lnTo>
                    <a:pt x="969087" y="1376798"/>
                  </a:lnTo>
                  <a:cubicBezTo>
                    <a:pt x="936909" y="1377203"/>
                    <a:pt x="916352" y="1390151"/>
                    <a:pt x="909578" y="1414222"/>
                  </a:cubicBezTo>
                  <a:cubicBezTo>
                    <a:pt x="903329" y="1436468"/>
                    <a:pt x="911008" y="1461698"/>
                    <a:pt x="922221" y="1471749"/>
                  </a:cubicBezTo>
                  <a:cubicBezTo>
                    <a:pt x="961670" y="1461321"/>
                    <a:pt x="1007689" y="1471025"/>
                    <a:pt x="1042233" y="1499731"/>
                  </a:cubicBezTo>
                  <a:lnTo>
                    <a:pt x="1365622" y="1838724"/>
                  </a:lnTo>
                  <a:close/>
                  <a:moveTo>
                    <a:pt x="1250019" y="884921"/>
                  </a:moveTo>
                  <a:lnTo>
                    <a:pt x="1230514" y="831999"/>
                  </a:lnTo>
                  <a:lnTo>
                    <a:pt x="1212877" y="872060"/>
                  </a:lnTo>
                  <a:cubicBezTo>
                    <a:pt x="1222572" y="873624"/>
                    <a:pt x="1232149" y="875970"/>
                    <a:pt x="1241376" y="880026"/>
                  </a:cubicBezTo>
                  <a:cubicBezTo>
                    <a:pt x="1244442" y="881387"/>
                    <a:pt x="1247099" y="883328"/>
                    <a:pt x="1250019" y="884921"/>
                  </a:cubicBezTo>
                  <a:close/>
                  <a:moveTo>
                    <a:pt x="1505256" y="626744"/>
                  </a:moveTo>
                  <a:lnTo>
                    <a:pt x="1513052" y="606178"/>
                  </a:lnTo>
                  <a:cubicBezTo>
                    <a:pt x="1529200" y="563742"/>
                    <a:pt x="1508760" y="516991"/>
                    <a:pt x="1466478" y="499756"/>
                  </a:cubicBezTo>
                  <a:cubicBezTo>
                    <a:pt x="1425073" y="482810"/>
                    <a:pt x="1377039" y="501754"/>
                    <a:pt x="1358176" y="541786"/>
                  </a:cubicBezTo>
                  <a:lnTo>
                    <a:pt x="1310755" y="649570"/>
                  </a:lnTo>
                  <a:cubicBezTo>
                    <a:pt x="1329005" y="647310"/>
                    <a:pt x="1347606" y="648990"/>
                    <a:pt x="1365330" y="655797"/>
                  </a:cubicBezTo>
                  <a:cubicBezTo>
                    <a:pt x="1388923" y="664864"/>
                    <a:pt x="1407933" y="681114"/>
                    <a:pt x="1420751" y="702085"/>
                  </a:cubicBezTo>
                  <a:cubicBezTo>
                    <a:pt x="1430621" y="672453"/>
                    <a:pt x="1452200" y="646818"/>
                    <a:pt x="1482860" y="633667"/>
                  </a:cubicBezTo>
                  <a:cubicBezTo>
                    <a:pt x="1490247" y="630539"/>
                    <a:pt x="1497752" y="628279"/>
                    <a:pt x="1505256" y="626744"/>
                  </a:cubicBezTo>
                  <a:close/>
                  <a:moveTo>
                    <a:pt x="815116" y="1405735"/>
                  </a:moveTo>
                  <a:cubicBezTo>
                    <a:pt x="807991" y="1396234"/>
                    <a:pt x="802823" y="1379694"/>
                    <a:pt x="807378" y="1364111"/>
                  </a:cubicBezTo>
                  <a:cubicBezTo>
                    <a:pt x="811291" y="1350815"/>
                    <a:pt x="821511" y="1340937"/>
                    <a:pt x="837775" y="1334768"/>
                  </a:cubicBezTo>
                  <a:lnTo>
                    <a:pt x="853134" y="1328974"/>
                  </a:lnTo>
                  <a:lnTo>
                    <a:pt x="845513" y="1314549"/>
                  </a:lnTo>
                  <a:cubicBezTo>
                    <a:pt x="833045" y="1290913"/>
                    <a:pt x="835030" y="1260643"/>
                    <a:pt x="850273" y="1240975"/>
                  </a:cubicBezTo>
                  <a:cubicBezTo>
                    <a:pt x="865486" y="1221365"/>
                    <a:pt x="891736" y="1214644"/>
                    <a:pt x="924236" y="1221944"/>
                  </a:cubicBezTo>
                  <a:cubicBezTo>
                    <a:pt x="932178" y="1223769"/>
                    <a:pt x="939887" y="1218816"/>
                    <a:pt x="941697" y="1211024"/>
                  </a:cubicBezTo>
                  <a:cubicBezTo>
                    <a:pt x="943508" y="1203232"/>
                    <a:pt x="938573" y="1195469"/>
                    <a:pt x="930689" y="1193702"/>
                  </a:cubicBezTo>
                  <a:cubicBezTo>
                    <a:pt x="887064" y="1183853"/>
                    <a:pt x="849338" y="1194658"/>
                    <a:pt x="827146" y="1223276"/>
                  </a:cubicBezTo>
                  <a:cubicBezTo>
                    <a:pt x="807787" y="1248216"/>
                    <a:pt x="802939" y="1283179"/>
                    <a:pt x="813627" y="1314086"/>
                  </a:cubicBezTo>
                  <a:cubicBezTo>
                    <a:pt x="792223" y="1326223"/>
                    <a:pt x="783113" y="1343023"/>
                    <a:pt x="779317" y="1356000"/>
                  </a:cubicBezTo>
                  <a:cubicBezTo>
                    <a:pt x="772834" y="1378072"/>
                    <a:pt x="777652" y="1404374"/>
                    <a:pt x="791639" y="1422999"/>
                  </a:cubicBezTo>
                  <a:cubicBezTo>
                    <a:pt x="794530" y="1426823"/>
                    <a:pt x="798910" y="1428821"/>
                    <a:pt x="803348" y="1428821"/>
                  </a:cubicBezTo>
                  <a:cubicBezTo>
                    <a:pt x="806385" y="1428821"/>
                    <a:pt x="809451" y="1427894"/>
                    <a:pt x="812079" y="1425954"/>
                  </a:cubicBezTo>
                  <a:cubicBezTo>
                    <a:pt x="818620" y="1421232"/>
                    <a:pt x="819934" y="1412137"/>
                    <a:pt x="815116" y="1405735"/>
                  </a:cubicBezTo>
                  <a:close/>
                  <a:moveTo>
                    <a:pt x="1064016" y="1377956"/>
                  </a:moveTo>
                  <a:cubicBezTo>
                    <a:pt x="1057592" y="1382794"/>
                    <a:pt x="1056366" y="1391831"/>
                    <a:pt x="1061213" y="1398175"/>
                  </a:cubicBezTo>
                  <a:cubicBezTo>
                    <a:pt x="1066060" y="1404519"/>
                    <a:pt x="1075229" y="1405880"/>
                    <a:pt x="1081653" y="1401014"/>
                  </a:cubicBezTo>
                  <a:cubicBezTo>
                    <a:pt x="1086471" y="1397480"/>
                    <a:pt x="1129365" y="1367471"/>
                    <a:pt x="1163383" y="1407821"/>
                  </a:cubicBezTo>
                  <a:cubicBezTo>
                    <a:pt x="1166303" y="1411239"/>
                    <a:pt x="1170420" y="1413006"/>
                    <a:pt x="1174596" y="1413006"/>
                  </a:cubicBezTo>
                  <a:cubicBezTo>
                    <a:pt x="1177896" y="1413006"/>
                    <a:pt x="1181254" y="1411905"/>
                    <a:pt x="1183969" y="1409646"/>
                  </a:cubicBezTo>
                  <a:cubicBezTo>
                    <a:pt x="1190130" y="1404490"/>
                    <a:pt x="1190948" y="1395365"/>
                    <a:pt x="1185809" y="1389224"/>
                  </a:cubicBezTo>
                  <a:cubicBezTo>
                    <a:pt x="1143586" y="1339286"/>
                    <a:pt x="1087639" y="1359997"/>
                    <a:pt x="1064016" y="1377956"/>
                  </a:cubicBezTo>
                  <a:close/>
                  <a:moveTo>
                    <a:pt x="76533" y="901316"/>
                  </a:moveTo>
                  <a:cubicBezTo>
                    <a:pt x="34339" y="901316"/>
                    <a:pt x="0" y="867251"/>
                    <a:pt x="0" y="825395"/>
                  </a:cubicBezTo>
                  <a:cubicBezTo>
                    <a:pt x="0" y="783539"/>
                    <a:pt x="34339" y="749474"/>
                    <a:pt x="76533" y="749474"/>
                  </a:cubicBezTo>
                  <a:cubicBezTo>
                    <a:pt x="118727" y="749474"/>
                    <a:pt x="153066" y="783539"/>
                    <a:pt x="153066" y="825395"/>
                  </a:cubicBezTo>
                  <a:cubicBezTo>
                    <a:pt x="153066" y="867251"/>
                    <a:pt x="118756" y="901316"/>
                    <a:pt x="76533" y="901316"/>
                  </a:cubicBezTo>
                  <a:close/>
                  <a:moveTo>
                    <a:pt x="123895" y="825395"/>
                  </a:moveTo>
                  <a:cubicBezTo>
                    <a:pt x="123895" y="799499"/>
                    <a:pt x="102638" y="778441"/>
                    <a:pt x="76562" y="778441"/>
                  </a:cubicBezTo>
                  <a:cubicBezTo>
                    <a:pt x="50487" y="778441"/>
                    <a:pt x="29229" y="799528"/>
                    <a:pt x="29229" y="825395"/>
                  </a:cubicBezTo>
                  <a:cubicBezTo>
                    <a:pt x="29229" y="851262"/>
                    <a:pt x="50487" y="872349"/>
                    <a:pt x="76562" y="872349"/>
                  </a:cubicBezTo>
                  <a:cubicBezTo>
                    <a:pt x="102638" y="872349"/>
                    <a:pt x="123895" y="851291"/>
                    <a:pt x="123895" y="825395"/>
                  </a:cubicBezTo>
                  <a:close/>
                  <a:moveTo>
                    <a:pt x="1460405" y="197261"/>
                  </a:moveTo>
                  <a:cubicBezTo>
                    <a:pt x="1460405" y="144513"/>
                    <a:pt x="1503679" y="101556"/>
                    <a:pt x="1556881" y="101556"/>
                  </a:cubicBezTo>
                  <a:cubicBezTo>
                    <a:pt x="1610084" y="101556"/>
                    <a:pt x="1653358" y="144484"/>
                    <a:pt x="1653358" y="197261"/>
                  </a:cubicBezTo>
                  <a:cubicBezTo>
                    <a:pt x="1653358" y="250037"/>
                    <a:pt x="1610084" y="292936"/>
                    <a:pt x="1556881" y="292936"/>
                  </a:cubicBezTo>
                  <a:cubicBezTo>
                    <a:pt x="1503679" y="292936"/>
                    <a:pt x="1460405" y="250008"/>
                    <a:pt x="1460405" y="197261"/>
                  </a:cubicBezTo>
                  <a:close/>
                  <a:moveTo>
                    <a:pt x="1489605" y="197261"/>
                  </a:moveTo>
                  <a:cubicBezTo>
                    <a:pt x="1489605" y="234048"/>
                    <a:pt x="1519768" y="263970"/>
                    <a:pt x="1556881" y="263970"/>
                  </a:cubicBezTo>
                  <a:cubicBezTo>
                    <a:pt x="1593995" y="263970"/>
                    <a:pt x="1624158" y="234048"/>
                    <a:pt x="1624158" y="197261"/>
                  </a:cubicBezTo>
                  <a:cubicBezTo>
                    <a:pt x="1624158" y="160444"/>
                    <a:pt x="1593995" y="130522"/>
                    <a:pt x="1556881" y="130522"/>
                  </a:cubicBezTo>
                  <a:cubicBezTo>
                    <a:pt x="1519768" y="130522"/>
                    <a:pt x="1489605" y="160444"/>
                    <a:pt x="1489605" y="197261"/>
                  </a:cubicBezTo>
                  <a:close/>
                </a:path>
              </a:pathLst>
            </a:custGeom>
            <a:solidFill>
              <a:srgbClr val="000000"/>
            </a:solidFill>
            <a:ln w="291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96" name="Ellipse 95">
              <a:extLst>
                <a:ext uri="{FF2B5EF4-FFF2-40B4-BE49-F238E27FC236}">
                  <a16:creationId xmlns:a16="http://schemas.microsoft.com/office/drawing/2014/main" id="{DDE9E944-8DBE-BF4F-A04F-34C7FA7A18FD}"/>
                </a:ext>
              </a:extLst>
            </p:cNvPr>
            <p:cNvSpPr/>
            <p:nvPr/>
          </p:nvSpPr>
          <p:spPr>
            <a:xfrm>
              <a:off x="1082680" y="4641671"/>
              <a:ext cx="85909" cy="8590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7" name="Ellipse 96">
              <a:extLst>
                <a:ext uri="{FF2B5EF4-FFF2-40B4-BE49-F238E27FC236}">
                  <a16:creationId xmlns:a16="http://schemas.microsoft.com/office/drawing/2014/main" id="{62B22C29-208B-E449-8EF8-266D990732EF}"/>
                </a:ext>
              </a:extLst>
            </p:cNvPr>
            <p:cNvSpPr/>
            <p:nvPr/>
          </p:nvSpPr>
          <p:spPr>
            <a:xfrm>
              <a:off x="2181415" y="4148825"/>
              <a:ext cx="117560" cy="11756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8" name="Ellipse 97">
              <a:extLst>
                <a:ext uri="{FF2B5EF4-FFF2-40B4-BE49-F238E27FC236}">
                  <a16:creationId xmlns:a16="http://schemas.microsoft.com/office/drawing/2014/main" id="{B43E5323-9519-A847-853D-7CD16549E62D}"/>
                </a:ext>
              </a:extLst>
            </p:cNvPr>
            <p:cNvSpPr/>
            <p:nvPr/>
          </p:nvSpPr>
          <p:spPr>
            <a:xfrm>
              <a:off x="2747278" y="4451767"/>
              <a:ext cx="139497" cy="11756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9" name="Ellipse 98">
              <a:extLst>
                <a:ext uri="{FF2B5EF4-FFF2-40B4-BE49-F238E27FC236}">
                  <a16:creationId xmlns:a16="http://schemas.microsoft.com/office/drawing/2014/main" id="{577D3020-CC1B-0346-866D-85873E34CC66}"/>
                </a:ext>
              </a:extLst>
            </p:cNvPr>
            <p:cNvSpPr/>
            <p:nvPr/>
          </p:nvSpPr>
          <p:spPr>
            <a:xfrm>
              <a:off x="2643903" y="4637319"/>
              <a:ext cx="196181" cy="1889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0" name="Ellipse 99">
              <a:extLst>
                <a:ext uri="{FF2B5EF4-FFF2-40B4-BE49-F238E27FC236}">
                  <a16:creationId xmlns:a16="http://schemas.microsoft.com/office/drawing/2014/main" id="{35C5B493-C678-9A4D-8EDE-798A477BBCC1}"/>
                </a:ext>
              </a:extLst>
            </p:cNvPr>
            <p:cNvSpPr/>
            <p:nvPr/>
          </p:nvSpPr>
          <p:spPr>
            <a:xfrm>
              <a:off x="1393131" y="4249822"/>
              <a:ext cx="222864" cy="23645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1" name="Ellipse 100">
              <a:extLst>
                <a:ext uri="{FF2B5EF4-FFF2-40B4-BE49-F238E27FC236}">
                  <a16:creationId xmlns:a16="http://schemas.microsoft.com/office/drawing/2014/main" id="{88435EAC-F451-A146-B378-7EAC300EC7E5}"/>
                </a:ext>
              </a:extLst>
            </p:cNvPr>
            <p:cNvSpPr/>
            <p:nvPr/>
          </p:nvSpPr>
          <p:spPr>
            <a:xfrm>
              <a:off x="1509600" y="4058546"/>
              <a:ext cx="296548" cy="31463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2" name="Ellipse 101">
              <a:extLst>
                <a:ext uri="{FF2B5EF4-FFF2-40B4-BE49-F238E27FC236}">
                  <a16:creationId xmlns:a16="http://schemas.microsoft.com/office/drawing/2014/main" id="{103931BE-0C01-7342-B7FF-B5268EFCE17B}"/>
                </a:ext>
              </a:extLst>
            </p:cNvPr>
            <p:cNvSpPr/>
            <p:nvPr/>
          </p:nvSpPr>
          <p:spPr>
            <a:xfrm>
              <a:off x="2379009" y="4146665"/>
              <a:ext cx="356098" cy="37781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3" name="Arc 102">
              <a:extLst>
                <a:ext uri="{FF2B5EF4-FFF2-40B4-BE49-F238E27FC236}">
                  <a16:creationId xmlns:a16="http://schemas.microsoft.com/office/drawing/2014/main" id="{108A791C-EB62-F141-97E8-07AC172D7183}"/>
                </a:ext>
              </a:extLst>
            </p:cNvPr>
            <p:cNvSpPr/>
            <p:nvPr/>
          </p:nvSpPr>
          <p:spPr>
            <a:xfrm rot="14947729">
              <a:off x="1557293" y="4094957"/>
              <a:ext cx="250551" cy="250551"/>
            </a:xfrm>
            <a:prstGeom prst="arc">
              <a:avLst/>
            </a:prstGeom>
            <a:ln>
              <a:solidFill>
                <a:srgbClr val="FE5757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4" name="Arc 103">
              <a:extLst>
                <a:ext uri="{FF2B5EF4-FFF2-40B4-BE49-F238E27FC236}">
                  <a16:creationId xmlns:a16="http://schemas.microsoft.com/office/drawing/2014/main" id="{1BDCFF69-5692-A64E-A016-CBF0B57A92C6}"/>
                </a:ext>
              </a:extLst>
            </p:cNvPr>
            <p:cNvSpPr/>
            <p:nvPr/>
          </p:nvSpPr>
          <p:spPr>
            <a:xfrm rot="11011269">
              <a:off x="2424349" y="4256274"/>
              <a:ext cx="216770" cy="216770"/>
            </a:xfrm>
            <a:prstGeom prst="arc">
              <a:avLst/>
            </a:prstGeom>
            <a:ln>
              <a:solidFill>
                <a:srgbClr val="FE5757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5" name="Arc 104">
              <a:extLst>
                <a:ext uri="{FF2B5EF4-FFF2-40B4-BE49-F238E27FC236}">
                  <a16:creationId xmlns:a16="http://schemas.microsoft.com/office/drawing/2014/main" id="{C2CAF9FE-74B2-7643-B928-E564D3FA1347}"/>
                </a:ext>
              </a:extLst>
            </p:cNvPr>
            <p:cNvSpPr/>
            <p:nvPr/>
          </p:nvSpPr>
          <p:spPr>
            <a:xfrm rot="2742776">
              <a:off x="2680874" y="4667126"/>
              <a:ext cx="132807" cy="132807"/>
            </a:xfrm>
            <a:prstGeom prst="arc">
              <a:avLst/>
            </a:prstGeom>
            <a:ln>
              <a:solidFill>
                <a:srgbClr val="FE5757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92" name="Ellipse 91">
            <a:extLst>
              <a:ext uri="{FF2B5EF4-FFF2-40B4-BE49-F238E27FC236}">
                <a16:creationId xmlns:a16="http://schemas.microsoft.com/office/drawing/2014/main" id="{0AAF8CAE-009A-F74C-950E-DD98F135765F}"/>
              </a:ext>
            </a:extLst>
          </p:cNvPr>
          <p:cNvSpPr/>
          <p:nvPr/>
        </p:nvSpPr>
        <p:spPr>
          <a:xfrm>
            <a:off x="3948209" y="2867527"/>
            <a:ext cx="2791890" cy="2791890"/>
          </a:xfrm>
          <a:prstGeom prst="ellipse">
            <a:avLst/>
          </a:prstGeom>
          <a:solidFill>
            <a:srgbClr val="92D050"/>
          </a:solidFill>
          <a:ln w="85725">
            <a:solidFill>
              <a:srgbClr val="389AD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8477F14-9A6F-4B4C-8993-59A48CCE91BE}"/>
              </a:ext>
            </a:extLst>
          </p:cNvPr>
          <p:cNvSpPr/>
          <p:nvPr/>
        </p:nvSpPr>
        <p:spPr>
          <a:xfrm>
            <a:off x="5044889" y="644354"/>
            <a:ext cx="39982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fr-FR" sz="3200" b="1" dirty="0">
                <a:solidFill>
                  <a:prstClr val="white"/>
                </a:solidFill>
                <a:latin typeface="Glacial Indifference" pitchFamily="2" charset="0"/>
              </a:rPr>
              <a:t>LA MISSION C’EST…</a:t>
            </a:r>
            <a:endParaRPr lang="fr-FR" sz="3200" b="1" dirty="0">
              <a:solidFill>
                <a:srgbClr val="7030A0"/>
              </a:solidFill>
              <a:latin typeface="Cooper Black" panose="0208090404030B020404" pitchFamily="18" charset="77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2D92323-CDF9-3445-90AB-D98E5C02FB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32427" y="3140207"/>
            <a:ext cx="17018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2591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89A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arallélogramme 15">
            <a:extLst>
              <a:ext uri="{FF2B5EF4-FFF2-40B4-BE49-F238E27FC236}">
                <a16:creationId xmlns:a16="http://schemas.microsoft.com/office/drawing/2014/main" id="{320F58CA-2717-EE46-89B9-1173CE1B272C}"/>
              </a:ext>
            </a:extLst>
          </p:cNvPr>
          <p:cNvSpPr/>
          <p:nvPr/>
        </p:nvSpPr>
        <p:spPr>
          <a:xfrm>
            <a:off x="1374248" y="-226370"/>
            <a:ext cx="5705060" cy="2052443"/>
          </a:xfrm>
          <a:prstGeom prst="parallelogram">
            <a:avLst>
              <a:gd name="adj" fmla="val 79186"/>
            </a:avLst>
          </a:prstGeom>
          <a:solidFill>
            <a:srgbClr val="703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Parallélogramme 14">
            <a:extLst>
              <a:ext uri="{FF2B5EF4-FFF2-40B4-BE49-F238E27FC236}">
                <a16:creationId xmlns:a16="http://schemas.microsoft.com/office/drawing/2014/main" id="{1022CA19-68A3-2948-B487-CB1940AEAE23}"/>
              </a:ext>
            </a:extLst>
          </p:cNvPr>
          <p:cNvSpPr/>
          <p:nvPr/>
        </p:nvSpPr>
        <p:spPr>
          <a:xfrm>
            <a:off x="387803" y="-1023809"/>
            <a:ext cx="4005293" cy="2025672"/>
          </a:xfrm>
          <a:prstGeom prst="parallelogram">
            <a:avLst>
              <a:gd name="adj" fmla="val 77010"/>
            </a:avLst>
          </a:prstGeom>
          <a:solidFill>
            <a:srgbClr val="703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44005EE-82FA-D947-B505-48BFB2B318FD}"/>
              </a:ext>
            </a:extLst>
          </p:cNvPr>
          <p:cNvSpPr txBox="1"/>
          <p:nvPr/>
        </p:nvSpPr>
        <p:spPr>
          <a:xfrm>
            <a:off x="-1046543" y="159026"/>
            <a:ext cx="60628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b="1" dirty="0">
                <a:solidFill>
                  <a:schemeClr val="bg1"/>
                </a:solidFill>
                <a:latin typeface="Glacial Indifference" pitchFamily="2" charset="0"/>
              </a:rPr>
              <a:t>BYE BYE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7C0CBB38-0410-8246-B1B0-4035DFC7B1C8}"/>
              </a:ext>
            </a:extLst>
          </p:cNvPr>
          <p:cNvSpPr txBox="1"/>
          <p:nvPr/>
        </p:nvSpPr>
        <p:spPr>
          <a:xfrm>
            <a:off x="208898" y="980527"/>
            <a:ext cx="60628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b="1" dirty="0">
                <a:solidFill>
                  <a:schemeClr val="bg1"/>
                </a:solidFill>
                <a:latin typeface="Glacial Indifference" pitchFamily="2" charset="0"/>
              </a:rPr>
              <a:t>CORONA</a:t>
            </a:r>
            <a:endParaRPr lang="fr-FR" sz="6600" b="1" dirty="0">
              <a:solidFill>
                <a:schemeClr val="bg1"/>
              </a:solidFill>
              <a:latin typeface="Cooper Black" panose="0208090404030B020404" pitchFamily="18" charset="77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5BE4968-A557-2F44-94BD-F3F950405519}"/>
              </a:ext>
            </a:extLst>
          </p:cNvPr>
          <p:cNvSpPr/>
          <p:nvPr/>
        </p:nvSpPr>
        <p:spPr>
          <a:xfrm>
            <a:off x="4996449" y="-223644"/>
            <a:ext cx="840295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6600" b="1" dirty="0">
                <a:solidFill>
                  <a:schemeClr val="bg1"/>
                </a:solidFill>
                <a:latin typeface="Cooper Black" panose="0208090404030B020404" pitchFamily="18" charset="77"/>
              </a:rPr>
              <a:t>!</a:t>
            </a:r>
            <a:endParaRPr lang="fr-FR" sz="3200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4E804ABE-78E6-9243-9A68-97431B851783}"/>
              </a:ext>
            </a:extLst>
          </p:cNvPr>
          <p:cNvSpPr txBox="1"/>
          <p:nvPr/>
        </p:nvSpPr>
        <p:spPr>
          <a:xfrm>
            <a:off x="6181677" y="551363"/>
            <a:ext cx="90004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bg1"/>
                </a:solidFill>
                <a:latin typeface="Glacial Indifference" pitchFamily="2" charset="0"/>
              </a:rPr>
              <a:t>     3 GESTES </a:t>
            </a:r>
            <a:r>
              <a:rPr lang="fr-FR" sz="2800" b="1" dirty="0">
                <a:solidFill>
                  <a:srgbClr val="7030A0"/>
                </a:solidFill>
                <a:latin typeface="Glacial Indifference" pitchFamily="2" charset="0"/>
              </a:rPr>
              <a:t>SIMPLES</a:t>
            </a:r>
            <a:r>
              <a:rPr lang="fr-FR" sz="2800" b="1" dirty="0">
                <a:solidFill>
                  <a:schemeClr val="bg1"/>
                </a:solidFill>
                <a:latin typeface="Glacial Indifference" pitchFamily="2" charset="0"/>
              </a:rPr>
              <a:t> </a:t>
            </a:r>
          </a:p>
          <a:p>
            <a:r>
              <a:rPr lang="fr-FR" sz="2800" b="1" dirty="0">
                <a:solidFill>
                  <a:schemeClr val="bg1"/>
                </a:solidFill>
                <a:latin typeface="Glacial Indifference" pitchFamily="2" charset="0"/>
              </a:rPr>
              <a:t>POUR </a:t>
            </a:r>
            <a:r>
              <a:rPr lang="fr-FR" sz="2800" b="1" dirty="0">
                <a:solidFill>
                  <a:srgbClr val="7030A0"/>
                </a:solidFill>
                <a:latin typeface="Glacial Indifference" pitchFamily="2" charset="0"/>
              </a:rPr>
              <a:t>PRÉVENIR</a:t>
            </a:r>
            <a:endParaRPr lang="fr-FR" sz="2800" b="1" dirty="0">
              <a:solidFill>
                <a:srgbClr val="7030A0"/>
              </a:solidFill>
              <a:latin typeface="Cooper Black" panose="0208090404030B020404" pitchFamily="18" charset="77"/>
            </a:endParaRPr>
          </a:p>
        </p:txBody>
      </p:sp>
      <p:cxnSp>
        <p:nvCxnSpPr>
          <p:cNvPr id="50" name="Connecteur droit 49">
            <a:extLst>
              <a:ext uri="{FF2B5EF4-FFF2-40B4-BE49-F238E27FC236}">
                <a16:creationId xmlns:a16="http://schemas.microsoft.com/office/drawing/2014/main" id="{F906AA4F-2E5D-0A4C-8A45-99754F5BD497}"/>
              </a:ext>
            </a:extLst>
          </p:cNvPr>
          <p:cNvCxnSpPr>
            <a:cxnSpLocks/>
          </p:cNvCxnSpPr>
          <p:nvPr/>
        </p:nvCxnSpPr>
        <p:spPr>
          <a:xfrm>
            <a:off x="6086041" y="1524482"/>
            <a:ext cx="4787296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83" name="Groupe 82">
            <a:extLst>
              <a:ext uri="{FF2B5EF4-FFF2-40B4-BE49-F238E27FC236}">
                <a16:creationId xmlns:a16="http://schemas.microsoft.com/office/drawing/2014/main" id="{1AA3B5D6-1B65-184A-A672-333929CA10BF}"/>
              </a:ext>
            </a:extLst>
          </p:cNvPr>
          <p:cNvGrpSpPr/>
          <p:nvPr/>
        </p:nvGrpSpPr>
        <p:grpSpPr>
          <a:xfrm>
            <a:off x="348632" y="2255237"/>
            <a:ext cx="9991371" cy="3893330"/>
            <a:chOff x="609201" y="2164947"/>
            <a:chExt cx="9470234" cy="3690259"/>
          </a:xfrm>
        </p:grpSpPr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037BF028-DC24-754B-A720-A99CA909EE96}"/>
                </a:ext>
              </a:extLst>
            </p:cNvPr>
            <p:cNvSpPr/>
            <p:nvPr/>
          </p:nvSpPr>
          <p:spPr>
            <a:xfrm>
              <a:off x="609201" y="2164947"/>
              <a:ext cx="3690259" cy="3690259"/>
            </a:xfrm>
            <a:prstGeom prst="ellipse">
              <a:avLst/>
            </a:prstGeom>
            <a:solidFill>
              <a:srgbClr val="FE5757"/>
            </a:solidFill>
            <a:ln w="85725">
              <a:solidFill>
                <a:srgbClr val="389ADA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" name="Ellipse 18">
              <a:extLst>
                <a:ext uri="{FF2B5EF4-FFF2-40B4-BE49-F238E27FC236}">
                  <a16:creationId xmlns:a16="http://schemas.microsoft.com/office/drawing/2014/main" id="{3C852D48-D3FB-5749-8FA2-070C63D8AF4A}"/>
                </a:ext>
              </a:extLst>
            </p:cNvPr>
            <p:cNvSpPr/>
            <p:nvPr/>
          </p:nvSpPr>
          <p:spPr>
            <a:xfrm>
              <a:off x="3665764" y="2164947"/>
              <a:ext cx="3690259" cy="3690259"/>
            </a:xfrm>
            <a:prstGeom prst="ellipse">
              <a:avLst/>
            </a:prstGeom>
            <a:solidFill>
              <a:srgbClr val="92D050"/>
            </a:solidFill>
            <a:ln w="85725">
              <a:solidFill>
                <a:srgbClr val="389ADA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8849C83F-B9FC-004B-9196-B2DFEC132B06}"/>
                </a:ext>
              </a:extLst>
            </p:cNvPr>
            <p:cNvSpPr/>
            <p:nvPr/>
          </p:nvSpPr>
          <p:spPr>
            <a:xfrm>
              <a:off x="6389176" y="2164947"/>
              <a:ext cx="3690259" cy="3690259"/>
            </a:xfrm>
            <a:prstGeom prst="ellipse">
              <a:avLst/>
            </a:prstGeom>
            <a:solidFill>
              <a:srgbClr val="FFC000"/>
            </a:solidFill>
            <a:ln w="85725">
              <a:solidFill>
                <a:srgbClr val="389ADA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23" name="Graphique 22">
              <a:extLst>
                <a:ext uri="{FF2B5EF4-FFF2-40B4-BE49-F238E27FC236}">
                  <a16:creationId xmlns:a16="http://schemas.microsoft.com/office/drawing/2014/main" id="{0F96073A-81D3-354F-A199-395CADA553C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688870" y="2449857"/>
              <a:ext cx="3001589" cy="2991849"/>
            </a:xfrm>
            <a:prstGeom prst="rect">
              <a:avLst/>
            </a:prstGeom>
          </p:spPr>
        </p:pic>
        <p:sp>
          <p:nvSpPr>
            <p:cNvPr id="28" name="Graphique 26">
              <a:extLst>
                <a:ext uri="{FF2B5EF4-FFF2-40B4-BE49-F238E27FC236}">
                  <a16:creationId xmlns:a16="http://schemas.microsoft.com/office/drawing/2014/main" id="{D68CECAC-7263-414B-8045-BEC6EB75FCAB}"/>
                </a:ext>
              </a:extLst>
            </p:cNvPr>
            <p:cNvSpPr/>
            <p:nvPr/>
          </p:nvSpPr>
          <p:spPr>
            <a:xfrm>
              <a:off x="1112059" y="2628847"/>
              <a:ext cx="2520248" cy="2633871"/>
            </a:xfrm>
            <a:custGeom>
              <a:avLst/>
              <a:gdLst>
                <a:gd name="connsiteX0" fmla="*/ 1811505 w 2520248"/>
                <a:gd name="connsiteY0" fmla="*/ 389539 h 2633871"/>
                <a:gd name="connsiteX1" fmla="*/ 1796905 w 2520248"/>
                <a:gd name="connsiteY1" fmla="*/ 375056 h 2633871"/>
                <a:gd name="connsiteX2" fmla="*/ 1896068 w 2520248"/>
                <a:gd name="connsiteY2" fmla="*/ 220260 h 2633871"/>
                <a:gd name="connsiteX3" fmla="*/ 1915486 w 2520248"/>
                <a:gd name="connsiteY3" fmla="*/ 227241 h 2633871"/>
                <a:gd name="connsiteX4" fmla="*/ 1908448 w 2520248"/>
                <a:gd name="connsiteY4" fmla="*/ 246503 h 2633871"/>
                <a:gd name="connsiteX5" fmla="*/ 1826105 w 2520248"/>
                <a:gd name="connsiteY5" fmla="*/ 375056 h 2633871"/>
                <a:gd name="connsiteX6" fmla="*/ 1811505 w 2520248"/>
                <a:gd name="connsiteY6" fmla="*/ 389539 h 2633871"/>
                <a:gd name="connsiteX7" fmla="*/ 1726387 w 2520248"/>
                <a:gd name="connsiteY7" fmla="*/ 375056 h 2633871"/>
                <a:gd name="connsiteX8" fmla="*/ 1969126 w 2520248"/>
                <a:gd name="connsiteY8" fmla="*/ 134259 h 2633871"/>
                <a:gd name="connsiteX9" fmla="*/ 2211836 w 2520248"/>
                <a:gd name="connsiteY9" fmla="*/ 375056 h 2633871"/>
                <a:gd name="connsiteX10" fmla="*/ 1969126 w 2520248"/>
                <a:gd name="connsiteY10" fmla="*/ 615824 h 2633871"/>
                <a:gd name="connsiteX11" fmla="*/ 1726387 w 2520248"/>
                <a:gd name="connsiteY11" fmla="*/ 375056 h 2633871"/>
                <a:gd name="connsiteX12" fmla="*/ 1755587 w 2520248"/>
                <a:gd name="connsiteY12" fmla="*/ 375056 h 2633871"/>
                <a:gd name="connsiteX13" fmla="*/ 1969126 w 2520248"/>
                <a:gd name="connsiteY13" fmla="*/ 586857 h 2633871"/>
                <a:gd name="connsiteX14" fmla="*/ 2182636 w 2520248"/>
                <a:gd name="connsiteY14" fmla="*/ 375056 h 2633871"/>
                <a:gd name="connsiteX15" fmla="*/ 1969126 w 2520248"/>
                <a:gd name="connsiteY15" fmla="*/ 163225 h 2633871"/>
                <a:gd name="connsiteX16" fmla="*/ 1755587 w 2520248"/>
                <a:gd name="connsiteY16" fmla="*/ 375056 h 2633871"/>
                <a:gd name="connsiteX17" fmla="*/ 405967 w 2520248"/>
                <a:gd name="connsiteY17" fmla="*/ 409989 h 2633871"/>
                <a:gd name="connsiteX18" fmla="*/ 567763 w 2520248"/>
                <a:gd name="connsiteY18" fmla="*/ 249487 h 2633871"/>
                <a:gd name="connsiteX19" fmla="*/ 578363 w 2520248"/>
                <a:gd name="connsiteY19" fmla="*/ 250008 h 2633871"/>
                <a:gd name="connsiteX20" fmla="*/ 572114 w 2520248"/>
                <a:gd name="connsiteY20" fmla="*/ 202938 h 2633871"/>
                <a:gd name="connsiteX21" fmla="*/ 776660 w 2520248"/>
                <a:gd name="connsiteY21" fmla="*/ 0 h 2633871"/>
                <a:gd name="connsiteX22" fmla="*/ 980913 w 2520248"/>
                <a:gd name="connsiteY22" fmla="*/ 202938 h 2633871"/>
                <a:gd name="connsiteX23" fmla="*/ 776660 w 2520248"/>
                <a:gd name="connsiteY23" fmla="*/ 405528 h 2633871"/>
                <a:gd name="connsiteX24" fmla="*/ 729064 w 2520248"/>
                <a:gd name="connsiteY24" fmla="*/ 399214 h 2633871"/>
                <a:gd name="connsiteX25" fmla="*/ 729618 w 2520248"/>
                <a:gd name="connsiteY25" fmla="*/ 409989 h 2633871"/>
                <a:gd name="connsiteX26" fmla="*/ 567792 w 2520248"/>
                <a:gd name="connsiteY26" fmla="*/ 570492 h 2633871"/>
                <a:gd name="connsiteX27" fmla="*/ 405967 w 2520248"/>
                <a:gd name="connsiteY27" fmla="*/ 409989 h 2633871"/>
                <a:gd name="connsiteX28" fmla="*/ 601314 w 2520248"/>
                <a:gd name="connsiteY28" fmla="*/ 202967 h 2633871"/>
                <a:gd name="connsiteX29" fmla="*/ 609870 w 2520248"/>
                <a:gd name="connsiteY29" fmla="*/ 255193 h 2633871"/>
                <a:gd name="connsiteX30" fmla="*/ 723749 w 2520248"/>
                <a:gd name="connsiteY30" fmla="*/ 367843 h 2633871"/>
                <a:gd name="connsiteX31" fmla="*/ 776660 w 2520248"/>
                <a:gd name="connsiteY31" fmla="*/ 376591 h 2633871"/>
                <a:gd name="connsiteX32" fmla="*/ 951713 w 2520248"/>
                <a:gd name="connsiteY32" fmla="*/ 202967 h 2633871"/>
                <a:gd name="connsiteX33" fmla="*/ 776660 w 2520248"/>
                <a:gd name="connsiteY33" fmla="*/ 28995 h 2633871"/>
                <a:gd name="connsiteX34" fmla="*/ 601314 w 2520248"/>
                <a:gd name="connsiteY34" fmla="*/ 202967 h 2633871"/>
                <a:gd name="connsiteX35" fmla="*/ 435166 w 2520248"/>
                <a:gd name="connsiteY35" fmla="*/ 409989 h 2633871"/>
                <a:gd name="connsiteX36" fmla="*/ 567763 w 2520248"/>
                <a:gd name="connsiteY36" fmla="*/ 541525 h 2633871"/>
                <a:gd name="connsiteX37" fmla="*/ 700389 w 2520248"/>
                <a:gd name="connsiteY37" fmla="*/ 409989 h 2633871"/>
                <a:gd name="connsiteX38" fmla="*/ 567763 w 2520248"/>
                <a:gd name="connsiteY38" fmla="*/ 278453 h 2633871"/>
                <a:gd name="connsiteX39" fmla="*/ 435166 w 2520248"/>
                <a:gd name="connsiteY39" fmla="*/ 409989 h 2633871"/>
                <a:gd name="connsiteX40" fmla="*/ 497800 w 2520248"/>
                <a:gd name="connsiteY40" fmla="*/ 409989 h 2633871"/>
                <a:gd name="connsiteX41" fmla="*/ 567763 w 2520248"/>
                <a:gd name="connsiteY41" fmla="*/ 340557 h 2633871"/>
                <a:gd name="connsiteX42" fmla="*/ 582363 w 2520248"/>
                <a:gd name="connsiteY42" fmla="*/ 326074 h 2633871"/>
                <a:gd name="connsiteX43" fmla="*/ 567763 w 2520248"/>
                <a:gd name="connsiteY43" fmla="*/ 311591 h 2633871"/>
                <a:gd name="connsiteX44" fmla="*/ 468600 w 2520248"/>
                <a:gd name="connsiteY44" fmla="*/ 409989 h 2633871"/>
                <a:gd name="connsiteX45" fmla="*/ 483200 w 2520248"/>
                <a:gd name="connsiteY45" fmla="*/ 424472 h 2633871"/>
                <a:gd name="connsiteX46" fmla="*/ 497800 w 2520248"/>
                <a:gd name="connsiteY46" fmla="*/ 409989 h 2633871"/>
                <a:gd name="connsiteX47" fmla="*/ 2340198 w 2520248"/>
                <a:gd name="connsiteY47" fmla="*/ 898477 h 2633871"/>
                <a:gd name="connsiteX48" fmla="*/ 2204594 w 2520248"/>
                <a:gd name="connsiteY48" fmla="*/ 1032968 h 2633871"/>
                <a:gd name="connsiteX49" fmla="*/ 2069019 w 2520248"/>
                <a:gd name="connsiteY49" fmla="*/ 898477 h 2633871"/>
                <a:gd name="connsiteX50" fmla="*/ 2204594 w 2520248"/>
                <a:gd name="connsiteY50" fmla="*/ 763957 h 2633871"/>
                <a:gd name="connsiteX51" fmla="*/ 2340198 w 2520248"/>
                <a:gd name="connsiteY51" fmla="*/ 898477 h 2633871"/>
                <a:gd name="connsiteX52" fmla="*/ 2310999 w 2520248"/>
                <a:gd name="connsiteY52" fmla="*/ 898477 h 2633871"/>
                <a:gd name="connsiteX53" fmla="*/ 2204594 w 2520248"/>
                <a:gd name="connsiteY53" fmla="*/ 792924 h 2633871"/>
                <a:gd name="connsiteX54" fmla="*/ 2098219 w 2520248"/>
                <a:gd name="connsiteY54" fmla="*/ 898477 h 2633871"/>
                <a:gd name="connsiteX55" fmla="*/ 2204594 w 2520248"/>
                <a:gd name="connsiteY55" fmla="*/ 1004001 h 2633871"/>
                <a:gd name="connsiteX56" fmla="*/ 2310999 w 2520248"/>
                <a:gd name="connsiteY56" fmla="*/ 898477 h 2633871"/>
                <a:gd name="connsiteX57" fmla="*/ 2216216 w 2520248"/>
                <a:gd name="connsiteY57" fmla="*/ 597894 h 2633871"/>
                <a:gd name="connsiteX58" fmla="*/ 2312780 w 2520248"/>
                <a:gd name="connsiteY58" fmla="*/ 502102 h 2633871"/>
                <a:gd name="connsiteX59" fmla="*/ 2409344 w 2520248"/>
                <a:gd name="connsiteY59" fmla="*/ 597894 h 2633871"/>
                <a:gd name="connsiteX60" fmla="*/ 2312780 w 2520248"/>
                <a:gd name="connsiteY60" fmla="*/ 693685 h 2633871"/>
                <a:gd name="connsiteX61" fmla="*/ 2216216 w 2520248"/>
                <a:gd name="connsiteY61" fmla="*/ 597894 h 2633871"/>
                <a:gd name="connsiteX62" fmla="*/ 2245416 w 2520248"/>
                <a:gd name="connsiteY62" fmla="*/ 597894 h 2633871"/>
                <a:gd name="connsiteX63" fmla="*/ 2312780 w 2520248"/>
                <a:gd name="connsiteY63" fmla="*/ 664719 h 2633871"/>
                <a:gd name="connsiteX64" fmla="*/ 2380144 w 2520248"/>
                <a:gd name="connsiteY64" fmla="*/ 597894 h 2633871"/>
                <a:gd name="connsiteX65" fmla="*/ 2312780 w 2520248"/>
                <a:gd name="connsiteY65" fmla="*/ 531068 h 2633871"/>
                <a:gd name="connsiteX66" fmla="*/ 2245416 w 2520248"/>
                <a:gd name="connsiteY66" fmla="*/ 597894 h 2633871"/>
                <a:gd name="connsiteX67" fmla="*/ 681818 w 2520248"/>
                <a:gd name="connsiteY67" fmla="*/ 2078536 h 2633871"/>
                <a:gd name="connsiteX68" fmla="*/ 503465 w 2520248"/>
                <a:gd name="connsiteY68" fmla="*/ 2041690 h 2633871"/>
                <a:gd name="connsiteX69" fmla="*/ 486208 w 2520248"/>
                <a:gd name="connsiteY69" fmla="*/ 2052900 h 2633871"/>
                <a:gd name="connsiteX70" fmla="*/ 497508 w 2520248"/>
                <a:gd name="connsiteY70" fmla="*/ 2070020 h 2633871"/>
                <a:gd name="connsiteX71" fmla="*/ 675861 w 2520248"/>
                <a:gd name="connsiteY71" fmla="*/ 2106865 h 2633871"/>
                <a:gd name="connsiteX72" fmla="*/ 682986 w 2520248"/>
                <a:gd name="connsiteY72" fmla="*/ 2106575 h 2633871"/>
                <a:gd name="connsiteX73" fmla="*/ 693148 w 2520248"/>
                <a:gd name="connsiteY73" fmla="*/ 2095655 h 2633871"/>
                <a:gd name="connsiteX74" fmla="*/ 681818 w 2520248"/>
                <a:gd name="connsiteY74" fmla="*/ 2078536 h 2633871"/>
                <a:gd name="connsiteX75" fmla="*/ 2518552 w 2520248"/>
                <a:gd name="connsiteY75" fmla="*/ 2279967 h 2633871"/>
                <a:gd name="connsiteX76" fmla="*/ 2514084 w 2520248"/>
                <a:gd name="connsiteY76" fmla="*/ 2285008 h 2633871"/>
                <a:gd name="connsiteX77" fmla="*/ 2493732 w 2520248"/>
                <a:gd name="connsiteY77" fmla="*/ 2281561 h 2633871"/>
                <a:gd name="connsiteX78" fmla="*/ 2372552 w 2520248"/>
                <a:gd name="connsiteY78" fmla="*/ 2111557 h 2633871"/>
                <a:gd name="connsiteX79" fmla="*/ 2329161 w 2520248"/>
                <a:gd name="connsiteY79" fmla="*/ 1935645 h 2633871"/>
                <a:gd name="connsiteX80" fmla="*/ 2256074 w 2520248"/>
                <a:gd name="connsiteY80" fmla="*/ 1493822 h 2633871"/>
                <a:gd name="connsiteX81" fmla="*/ 1824645 w 2520248"/>
                <a:gd name="connsiteY81" fmla="*/ 749677 h 2633871"/>
                <a:gd name="connsiteX82" fmla="*/ 1717744 w 2520248"/>
                <a:gd name="connsiteY82" fmla="*/ 716482 h 2633871"/>
                <a:gd name="connsiteX83" fmla="*/ 1684689 w 2520248"/>
                <a:gd name="connsiteY83" fmla="*/ 804423 h 2633871"/>
                <a:gd name="connsiteX84" fmla="*/ 1896214 w 2520248"/>
                <a:gd name="connsiteY84" fmla="*/ 1252445 h 2633871"/>
                <a:gd name="connsiteX85" fmla="*/ 1870343 w 2520248"/>
                <a:gd name="connsiteY85" fmla="*/ 1265944 h 2633871"/>
                <a:gd name="connsiteX86" fmla="*/ 1660191 w 2520248"/>
                <a:gd name="connsiteY86" fmla="*/ 820847 h 2633871"/>
                <a:gd name="connsiteX87" fmla="*/ 1659753 w 2520248"/>
                <a:gd name="connsiteY87" fmla="*/ 820297 h 2633871"/>
                <a:gd name="connsiteX88" fmla="*/ 1659256 w 2520248"/>
                <a:gd name="connsiteY88" fmla="*/ 818878 h 2633871"/>
                <a:gd name="connsiteX89" fmla="*/ 1603806 w 2520248"/>
                <a:gd name="connsiteY89" fmla="*/ 701448 h 2633871"/>
                <a:gd name="connsiteX90" fmla="*/ 1494481 w 2520248"/>
                <a:gd name="connsiteY90" fmla="*/ 660229 h 2633871"/>
                <a:gd name="connsiteX91" fmla="*/ 1449221 w 2520248"/>
                <a:gd name="connsiteY91" fmla="*/ 766478 h 2633871"/>
                <a:gd name="connsiteX92" fmla="*/ 1689449 w 2520248"/>
                <a:gd name="connsiteY92" fmla="*/ 1352119 h 2633871"/>
                <a:gd name="connsiteX93" fmla="*/ 1662994 w 2520248"/>
                <a:gd name="connsiteY93" fmla="*/ 1364458 h 2633871"/>
                <a:gd name="connsiteX94" fmla="*/ 1425190 w 2520248"/>
                <a:gd name="connsiteY94" fmla="*/ 784697 h 2633871"/>
                <a:gd name="connsiteX95" fmla="*/ 1424606 w 2520248"/>
                <a:gd name="connsiteY95" fmla="*/ 783799 h 2633871"/>
                <a:gd name="connsiteX96" fmla="*/ 1422649 w 2520248"/>
                <a:gd name="connsiteY96" fmla="*/ 779049 h 2633871"/>
                <a:gd name="connsiteX97" fmla="*/ 1422095 w 2520248"/>
                <a:gd name="connsiteY97" fmla="*/ 777195 h 2633871"/>
                <a:gd name="connsiteX98" fmla="*/ 1402443 w 2520248"/>
                <a:gd name="connsiteY98" fmla="*/ 729314 h 2633871"/>
                <a:gd name="connsiteX99" fmla="*/ 1354847 w 2520248"/>
                <a:gd name="connsiteY99" fmla="*/ 682794 h 2633871"/>
                <a:gd name="connsiteX100" fmla="*/ 1288154 w 2520248"/>
                <a:gd name="connsiteY100" fmla="*/ 685430 h 2633871"/>
                <a:gd name="connsiteX101" fmla="*/ 1245610 w 2520248"/>
                <a:gd name="connsiteY101" fmla="*/ 788550 h 2633871"/>
                <a:gd name="connsiteX102" fmla="*/ 1487064 w 2520248"/>
                <a:gd name="connsiteY102" fmla="*/ 1443826 h 2633871"/>
                <a:gd name="connsiteX103" fmla="*/ 1458916 w 2520248"/>
                <a:gd name="connsiteY103" fmla="*/ 1451792 h 2633871"/>
                <a:gd name="connsiteX104" fmla="*/ 1276270 w 2520248"/>
                <a:gd name="connsiteY104" fmla="*/ 956120 h 2633871"/>
                <a:gd name="connsiteX105" fmla="*/ 1275540 w 2520248"/>
                <a:gd name="connsiteY105" fmla="*/ 956381 h 2633871"/>
                <a:gd name="connsiteX106" fmla="*/ 1229521 w 2520248"/>
                <a:gd name="connsiteY106" fmla="*/ 906443 h 2633871"/>
                <a:gd name="connsiteX107" fmla="*/ 1162595 w 2520248"/>
                <a:gd name="connsiteY107" fmla="*/ 905342 h 2633871"/>
                <a:gd name="connsiteX108" fmla="*/ 1121919 w 2520248"/>
                <a:gd name="connsiteY108" fmla="*/ 1001742 h 2633871"/>
                <a:gd name="connsiteX109" fmla="*/ 1407261 w 2520248"/>
                <a:gd name="connsiteY109" fmla="*/ 1872035 h 2633871"/>
                <a:gd name="connsiteX110" fmla="*/ 1402910 w 2520248"/>
                <a:gd name="connsiteY110" fmla="*/ 1909488 h 2633871"/>
                <a:gd name="connsiteX111" fmla="*/ 1395085 w 2520248"/>
                <a:gd name="connsiteY111" fmla="*/ 1911748 h 2633871"/>
                <a:gd name="connsiteX112" fmla="*/ 1022260 w 2520248"/>
                <a:gd name="connsiteY112" fmla="*/ 1520760 h 2633871"/>
                <a:gd name="connsiteX113" fmla="*/ 905139 w 2520248"/>
                <a:gd name="connsiteY113" fmla="*/ 1510564 h 2633871"/>
                <a:gd name="connsiteX114" fmla="*/ 889868 w 2520248"/>
                <a:gd name="connsiteY114" fmla="*/ 1613655 h 2633871"/>
                <a:gd name="connsiteX115" fmla="*/ 1182801 w 2520248"/>
                <a:gd name="connsiteY115" fmla="*/ 2085430 h 2633871"/>
                <a:gd name="connsiteX116" fmla="*/ 1347985 w 2520248"/>
                <a:gd name="connsiteY116" fmla="*/ 2225163 h 2633871"/>
                <a:gd name="connsiteX117" fmla="*/ 1453689 w 2520248"/>
                <a:gd name="connsiteY117" fmla="*/ 2284052 h 2633871"/>
                <a:gd name="connsiteX118" fmla="*/ 1602521 w 2520248"/>
                <a:gd name="connsiteY118" fmla="*/ 2365476 h 2633871"/>
                <a:gd name="connsiteX119" fmla="*/ 1654234 w 2520248"/>
                <a:gd name="connsiteY119" fmla="*/ 2382885 h 2633871"/>
                <a:gd name="connsiteX120" fmla="*/ 1798920 w 2520248"/>
                <a:gd name="connsiteY120" fmla="*/ 2488988 h 2633871"/>
                <a:gd name="connsiteX121" fmla="*/ 1837580 w 2520248"/>
                <a:gd name="connsiteY121" fmla="*/ 2615137 h 2633871"/>
                <a:gd name="connsiteX122" fmla="*/ 1836529 w 2520248"/>
                <a:gd name="connsiteY122" fmla="*/ 2626144 h 2633871"/>
                <a:gd name="connsiteX123" fmla="*/ 1827886 w 2520248"/>
                <a:gd name="connsiteY123" fmla="*/ 2633241 h 2633871"/>
                <a:gd name="connsiteX124" fmla="*/ 1809665 w 2520248"/>
                <a:gd name="connsiteY124" fmla="*/ 2623624 h 2633871"/>
                <a:gd name="connsiteX125" fmla="*/ 1772348 w 2520248"/>
                <a:gd name="connsiteY125" fmla="*/ 2500922 h 2633871"/>
                <a:gd name="connsiteX126" fmla="*/ 1646642 w 2520248"/>
                <a:gd name="connsiteY126" fmla="*/ 2410895 h 2633871"/>
                <a:gd name="connsiteX127" fmla="*/ 1589235 w 2520248"/>
                <a:gd name="connsiteY127" fmla="*/ 2391314 h 2633871"/>
                <a:gd name="connsiteX128" fmla="*/ 1439323 w 2520248"/>
                <a:gd name="connsiteY128" fmla="*/ 2309339 h 2633871"/>
                <a:gd name="connsiteX129" fmla="*/ 1333852 w 2520248"/>
                <a:gd name="connsiteY129" fmla="*/ 2250566 h 2633871"/>
                <a:gd name="connsiteX130" fmla="*/ 1240821 w 2520248"/>
                <a:gd name="connsiteY130" fmla="*/ 2189100 h 2633871"/>
                <a:gd name="connsiteX131" fmla="*/ 1182947 w 2520248"/>
                <a:gd name="connsiteY131" fmla="*/ 2215141 h 2633871"/>
                <a:gd name="connsiteX132" fmla="*/ 1105713 w 2520248"/>
                <a:gd name="connsiteY132" fmla="*/ 2150140 h 2633871"/>
                <a:gd name="connsiteX133" fmla="*/ 1075784 w 2520248"/>
                <a:gd name="connsiteY133" fmla="*/ 2153732 h 2633871"/>
                <a:gd name="connsiteX134" fmla="*/ 1058994 w 2520248"/>
                <a:gd name="connsiteY134" fmla="*/ 2152052 h 2633871"/>
                <a:gd name="connsiteX135" fmla="*/ 981030 w 2520248"/>
                <a:gd name="connsiteY135" fmla="*/ 2579392 h 2633871"/>
                <a:gd name="connsiteX136" fmla="*/ 970781 w 2520248"/>
                <a:gd name="connsiteY136" fmla="*/ 2590660 h 2633871"/>
                <a:gd name="connsiteX137" fmla="*/ 964006 w 2520248"/>
                <a:gd name="connsiteY137" fmla="*/ 2591008 h 2633871"/>
                <a:gd name="connsiteX138" fmla="*/ 952268 w 2520248"/>
                <a:gd name="connsiteY138" fmla="*/ 2574149 h 2633871"/>
                <a:gd name="connsiteX139" fmla="*/ 1030553 w 2520248"/>
                <a:gd name="connsiteY139" fmla="*/ 2145071 h 2633871"/>
                <a:gd name="connsiteX140" fmla="*/ 949873 w 2520248"/>
                <a:gd name="connsiteY140" fmla="*/ 2029148 h 2633871"/>
                <a:gd name="connsiteX141" fmla="*/ 950078 w 2520248"/>
                <a:gd name="connsiteY141" fmla="*/ 2022370 h 2633871"/>
                <a:gd name="connsiteX142" fmla="*/ 862566 w 2520248"/>
                <a:gd name="connsiteY142" fmla="*/ 1929185 h 2633871"/>
                <a:gd name="connsiteX143" fmla="*/ 815904 w 2520248"/>
                <a:gd name="connsiteY143" fmla="*/ 1891153 h 2633871"/>
                <a:gd name="connsiteX144" fmla="*/ 819058 w 2520248"/>
                <a:gd name="connsiteY144" fmla="*/ 1822879 h 2633871"/>
                <a:gd name="connsiteX145" fmla="*/ 818094 w 2520248"/>
                <a:gd name="connsiteY145" fmla="*/ 1717268 h 2633871"/>
                <a:gd name="connsiteX146" fmla="*/ 886714 w 2520248"/>
                <a:gd name="connsiteY146" fmla="*/ 1663941 h 2633871"/>
                <a:gd name="connsiteX147" fmla="*/ 865252 w 2520248"/>
                <a:gd name="connsiteY147" fmla="*/ 1629355 h 2633871"/>
                <a:gd name="connsiteX148" fmla="*/ 888641 w 2520248"/>
                <a:gd name="connsiteY148" fmla="*/ 1486725 h 2633871"/>
                <a:gd name="connsiteX149" fmla="*/ 894131 w 2520248"/>
                <a:gd name="connsiteY149" fmla="*/ 1483712 h 2633871"/>
                <a:gd name="connsiteX150" fmla="*/ 881429 w 2520248"/>
                <a:gd name="connsiteY150" fmla="*/ 1406517 h 2633871"/>
                <a:gd name="connsiteX151" fmla="*/ 951392 w 2520248"/>
                <a:gd name="connsiteY151" fmla="*/ 1349222 h 2633871"/>
                <a:gd name="connsiteX152" fmla="*/ 990607 w 2520248"/>
                <a:gd name="connsiteY152" fmla="*/ 1247753 h 2633871"/>
                <a:gd name="connsiteX153" fmla="*/ 1112283 w 2520248"/>
                <a:gd name="connsiteY153" fmla="*/ 1233704 h 2633871"/>
                <a:gd name="connsiteX154" fmla="*/ 1158302 w 2520248"/>
                <a:gd name="connsiteY154" fmla="*/ 1206621 h 2633871"/>
                <a:gd name="connsiteX155" fmla="*/ 1145396 w 2520248"/>
                <a:gd name="connsiteY155" fmla="*/ 1167284 h 2633871"/>
                <a:gd name="connsiteX156" fmla="*/ 1136023 w 2520248"/>
                <a:gd name="connsiteY156" fmla="*/ 1177104 h 2633871"/>
                <a:gd name="connsiteX157" fmla="*/ 1129979 w 2520248"/>
                <a:gd name="connsiteY157" fmla="*/ 1177568 h 2633871"/>
                <a:gd name="connsiteX158" fmla="*/ 1074966 w 2520248"/>
                <a:gd name="connsiteY158" fmla="*/ 1175279 h 2633871"/>
                <a:gd name="connsiteX159" fmla="*/ 1063928 w 2520248"/>
                <a:gd name="connsiteY159" fmla="*/ 1174410 h 2633871"/>
                <a:gd name="connsiteX160" fmla="*/ 1057037 w 2520248"/>
                <a:gd name="connsiteY160" fmla="*/ 1169341 h 2633871"/>
                <a:gd name="connsiteX161" fmla="*/ 1008624 w 2520248"/>
                <a:gd name="connsiteY161" fmla="*/ 1140462 h 2633871"/>
                <a:gd name="connsiteX162" fmla="*/ 999980 w 2520248"/>
                <a:gd name="connsiteY162" fmla="*/ 1121836 h 2633871"/>
                <a:gd name="connsiteX163" fmla="*/ 1018756 w 2520248"/>
                <a:gd name="connsiteY163" fmla="*/ 1113262 h 2633871"/>
                <a:gd name="connsiteX164" fmla="*/ 1064016 w 2520248"/>
                <a:gd name="connsiteY164" fmla="*/ 1138028 h 2633871"/>
                <a:gd name="connsiteX165" fmla="*/ 1105159 w 2520248"/>
                <a:gd name="connsiteY165" fmla="*/ 1044554 h 2633871"/>
                <a:gd name="connsiteX166" fmla="*/ 1093946 w 2520248"/>
                <a:gd name="connsiteY166" fmla="*/ 1010374 h 2633871"/>
                <a:gd name="connsiteX167" fmla="*/ 1150302 w 2520248"/>
                <a:gd name="connsiteY167" fmla="*/ 879243 h 2633871"/>
                <a:gd name="connsiteX168" fmla="*/ 1181224 w 2520248"/>
                <a:gd name="connsiteY168" fmla="*/ 871654 h 2633871"/>
                <a:gd name="connsiteX169" fmla="*/ 1216352 w 2520248"/>
                <a:gd name="connsiteY169" fmla="*/ 791794 h 2633871"/>
                <a:gd name="connsiteX170" fmla="*/ 1274285 w 2520248"/>
                <a:gd name="connsiteY170" fmla="*/ 660142 h 2633871"/>
                <a:gd name="connsiteX171" fmla="*/ 1328246 w 2520248"/>
                <a:gd name="connsiteY171" fmla="*/ 537528 h 2633871"/>
                <a:gd name="connsiteX172" fmla="*/ 1328480 w 2520248"/>
                <a:gd name="connsiteY172" fmla="*/ 536485 h 2633871"/>
                <a:gd name="connsiteX173" fmla="*/ 1330553 w 2520248"/>
                <a:gd name="connsiteY173" fmla="*/ 531764 h 2633871"/>
                <a:gd name="connsiteX174" fmla="*/ 1331516 w 2520248"/>
                <a:gd name="connsiteY174" fmla="*/ 530084 h 2633871"/>
                <a:gd name="connsiteX175" fmla="*/ 1352365 w 2520248"/>
                <a:gd name="connsiteY175" fmla="*/ 482695 h 2633871"/>
                <a:gd name="connsiteX176" fmla="*/ 1352716 w 2520248"/>
                <a:gd name="connsiteY176" fmla="*/ 416420 h 2633871"/>
                <a:gd name="connsiteX177" fmla="*/ 1304244 w 2520248"/>
                <a:gd name="connsiteY177" fmla="*/ 370885 h 2633871"/>
                <a:gd name="connsiteX178" fmla="*/ 1200117 w 2520248"/>
                <a:gd name="connsiteY178" fmla="*/ 412654 h 2633871"/>
                <a:gd name="connsiteX179" fmla="*/ 878596 w 2520248"/>
                <a:gd name="connsiteY179" fmla="*/ 1077112 h 2633871"/>
                <a:gd name="connsiteX180" fmla="*/ 930631 w 2520248"/>
                <a:gd name="connsiteY180" fmla="*/ 1081399 h 2633871"/>
                <a:gd name="connsiteX181" fmla="*/ 941989 w 2520248"/>
                <a:gd name="connsiteY181" fmla="*/ 1098518 h 2633871"/>
                <a:gd name="connsiteX182" fmla="*/ 931799 w 2520248"/>
                <a:gd name="connsiteY182" fmla="*/ 1109497 h 2633871"/>
                <a:gd name="connsiteX183" fmla="*/ 924732 w 2520248"/>
                <a:gd name="connsiteY183" fmla="*/ 1109786 h 2633871"/>
                <a:gd name="connsiteX184" fmla="*/ 860084 w 2520248"/>
                <a:gd name="connsiteY184" fmla="*/ 1106803 h 2633871"/>
                <a:gd name="connsiteX185" fmla="*/ 848433 w 2520248"/>
                <a:gd name="connsiteY185" fmla="*/ 1105992 h 2633871"/>
                <a:gd name="connsiteX186" fmla="*/ 842885 w 2520248"/>
                <a:gd name="connsiteY186" fmla="*/ 1102023 h 2633871"/>
                <a:gd name="connsiteX187" fmla="*/ 788515 w 2520248"/>
                <a:gd name="connsiteY187" fmla="*/ 1066598 h 2633871"/>
                <a:gd name="connsiteX188" fmla="*/ 782178 w 2520248"/>
                <a:gd name="connsiteY188" fmla="*/ 1047103 h 2633871"/>
                <a:gd name="connsiteX189" fmla="*/ 801830 w 2520248"/>
                <a:gd name="connsiteY189" fmla="*/ 1040818 h 2633871"/>
                <a:gd name="connsiteX190" fmla="*/ 849309 w 2520248"/>
                <a:gd name="connsiteY190" fmla="*/ 1070711 h 2633871"/>
                <a:gd name="connsiteX191" fmla="*/ 1100604 w 2520248"/>
                <a:gd name="connsiteY191" fmla="*/ 551374 h 2633871"/>
                <a:gd name="connsiteX192" fmla="*/ 1099903 w 2520248"/>
                <a:gd name="connsiteY192" fmla="*/ 551026 h 2633871"/>
                <a:gd name="connsiteX193" fmla="*/ 1103815 w 2520248"/>
                <a:gd name="connsiteY193" fmla="*/ 483477 h 2633871"/>
                <a:gd name="connsiteX194" fmla="*/ 1057884 w 2520248"/>
                <a:gd name="connsiteY194" fmla="*/ 435190 h 2633871"/>
                <a:gd name="connsiteX195" fmla="*/ 959918 w 2520248"/>
                <a:gd name="connsiteY195" fmla="*/ 473599 h 2633871"/>
                <a:gd name="connsiteX196" fmla="*/ 528139 w 2520248"/>
                <a:gd name="connsiteY196" fmla="*/ 1289348 h 2633871"/>
                <a:gd name="connsiteX197" fmla="*/ 782821 w 2520248"/>
                <a:gd name="connsiteY197" fmla="*/ 1632136 h 2633871"/>
                <a:gd name="connsiteX198" fmla="*/ 771900 w 2520248"/>
                <a:gd name="connsiteY198" fmla="*/ 1649516 h 2633871"/>
                <a:gd name="connsiteX199" fmla="*/ 754380 w 2520248"/>
                <a:gd name="connsiteY199" fmla="*/ 1638682 h 2633871"/>
                <a:gd name="connsiteX200" fmla="*/ 501684 w 2520248"/>
                <a:gd name="connsiteY200" fmla="*/ 1307279 h 2633871"/>
                <a:gd name="connsiteX201" fmla="*/ 493917 w 2520248"/>
                <a:gd name="connsiteY201" fmla="*/ 1302905 h 2633871"/>
                <a:gd name="connsiteX202" fmla="*/ 515817 w 2520248"/>
                <a:gd name="connsiteY202" fmla="*/ 765145 h 2633871"/>
                <a:gd name="connsiteX203" fmla="*/ 441415 w 2520248"/>
                <a:gd name="connsiteY203" fmla="*/ 674828 h 2633871"/>
                <a:gd name="connsiteX204" fmla="*/ 356356 w 2520248"/>
                <a:gd name="connsiteY204" fmla="*/ 735947 h 2633871"/>
                <a:gd name="connsiteX205" fmla="*/ 220401 w 2520248"/>
                <a:gd name="connsiteY205" fmla="*/ 1273359 h 2633871"/>
                <a:gd name="connsiteX206" fmla="*/ 234884 w 2520248"/>
                <a:gd name="connsiteY206" fmla="*/ 1488231 h 2633871"/>
                <a:gd name="connsiteX207" fmla="*/ 266187 w 2520248"/>
                <a:gd name="connsiteY207" fmla="*/ 1604415 h 2633871"/>
                <a:gd name="connsiteX208" fmla="*/ 311330 w 2520248"/>
                <a:gd name="connsiteY208" fmla="*/ 1766945 h 2633871"/>
                <a:gd name="connsiteX209" fmla="*/ 334894 w 2520248"/>
                <a:gd name="connsiteY209" fmla="*/ 1815840 h 2633871"/>
                <a:gd name="connsiteX210" fmla="*/ 359334 w 2520248"/>
                <a:gd name="connsiteY210" fmla="*/ 1992679 h 2633871"/>
                <a:gd name="connsiteX211" fmla="*/ 136743 w 2520248"/>
                <a:gd name="connsiteY211" fmla="*/ 2472680 h 2633871"/>
                <a:gd name="connsiteX212" fmla="*/ 128071 w 2520248"/>
                <a:gd name="connsiteY212" fmla="*/ 2479603 h 2633871"/>
                <a:gd name="connsiteX213" fmla="*/ 116916 w 2520248"/>
                <a:gd name="connsiteY213" fmla="*/ 2478416 h 2633871"/>
                <a:gd name="connsiteX214" fmla="*/ 111135 w 2520248"/>
                <a:gd name="connsiteY214" fmla="*/ 2458747 h 2633871"/>
                <a:gd name="connsiteX215" fmla="*/ 332149 w 2520248"/>
                <a:gd name="connsiteY215" fmla="*/ 1982107 h 2633871"/>
                <a:gd name="connsiteX216" fmla="*/ 309344 w 2520248"/>
                <a:gd name="connsiteY216" fmla="*/ 1829976 h 2633871"/>
                <a:gd name="connsiteX217" fmla="*/ 283414 w 2520248"/>
                <a:gd name="connsiteY217" fmla="*/ 1775548 h 2633871"/>
                <a:gd name="connsiteX218" fmla="*/ 237921 w 2520248"/>
                <a:gd name="connsiteY218" fmla="*/ 1611859 h 2633871"/>
                <a:gd name="connsiteX219" fmla="*/ 206706 w 2520248"/>
                <a:gd name="connsiteY219" fmla="*/ 1495907 h 2633871"/>
                <a:gd name="connsiteX220" fmla="*/ 191960 w 2520248"/>
                <a:gd name="connsiteY220" fmla="*/ 1266784 h 2633871"/>
                <a:gd name="connsiteX221" fmla="*/ 327915 w 2520248"/>
                <a:gd name="connsiteY221" fmla="*/ 729430 h 2633871"/>
                <a:gd name="connsiteX222" fmla="*/ 447197 w 2520248"/>
                <a:gd name="connsiteY222" fmla="*/ 646441 h 2633871"/>
                <a:gd name="connsiteX223" fmla="*/ 544987 w 2520248"/>
                <a:gd name="connsiteY223" fmla="*/ 764624 h 2633871"/>
                <a:gd name="connsiteX224" fmla="*/ 526095 w 2520248"/>
                <a:gd name="connsiteY224" fmla="*/ 1231010 h 2633871"/>
                <a:gd name="connsiteX225" fmla="*/ 934368 w 2520248"/>
                <a:gd name="connsiteY225" fmla="*/ 459695 h 2633871"/>
                <a:gd name="connsiteX226" fmla="*/ 1068367 w 2520248"/>
                <a:gd name="connsiteY226" fmla="*/ 408164 h 2633871"/>
                <a:gd name="connsiteX227" fmla="*/ 1131263 w 2520248"/>
                <a:gd name="connsiteY227" fmla="*/ 473454 h 2633871"/>
                <a:gd name="connsiteX228" fmla="*/ 1133775 w 2520248"/>
                <a:gd name="connsiteY228" fmla="*/ 482984 h 2633871"/>
                <a:gd name="connsiteX229" fmla="*/ 1173924 w 2520248"/>
                <a:gd name="connsiteY229" fmla="*/ 399996 h 2633871"/>
                <a:gd name="connsiteX230" fmla="*/ 1314318 w 2520248"/>
                <a:gd name="connsiteY230" fmla="*/ 343598 h 2633871"/>
                <a:gd name="connsiteX231" fmla="*/ 1379667 w 2520248"/>
                <a:gd name="connsiteY231" fmla="*/ 404949 h 2633871"/>
                <a:gd name="connsiteX232" fmla="*/ 1384952 w 2520248"/>
                <a:gd name="connsiteY232" fmla="*/ 476612 h 2633871"/>
                <a:gd name="connsiteX233" fmla="*/ 1477691 w 2520248"/>
                <a:gd name="connsiteY233" fmla="*/ 472962 h 2633871"/>
                <a:gd name="connsiteX234" fmla="*/ 1540471 w 2520248"/>
                <a:gd name="connsiteY234" fmla="*/ 616374 h 2633871"/>
                <a:gd name="connsiteX235" fmla="*/ 1537113 w 2520248"/>
                <a:gd name="connsiteY235" fmla="*/ 625180 h 2633871"/>
                <a:gd name="connsiteX236" fmla="*/ 1630290 w 2520248"/>
                <a:gd name="connsiteY236" fmla="*/ 689195 h 2633871"/>
                <a:gd name="connsiteX237" fmla="*/ 1656074 w 2520248"/>
                <a:gd name="connsiteY237" fmla="*/ 743826 h 2633871"/>
                <a:gd name="connsiteX238" fmla="*/ 1705334 w 2520248"/>
                <a:gd name="connsiteY238" fmla="*/ 690267 h 2633871"/>
                <a:gd name="connsiteX239" fmla="*/ 1849961 w 2520248"/>
                <a:gd name="connsiteY239" fmla="*/ 735194 h 2633871"/>
                <a:gd name="connsiteX240" fmla="*/ 2281390 w 2520248"/>
                <a:gd name="connsiteY240" fmla="*/ 1479310 h 2633871"/>
                <a:gd name="connsiteX241" fmla="*/ 2357806 w 2520248"/>
                <a:gd name="connsiteY241" fmla="*/ 1941351 h 2633871"/>
                <a:gd name="connsiteX242" fmla="*/ 2396408 w 2520248"/>
                <a:gd name="connsiteY242" fmla="*/ 2094786 h 2633871"/>
                <a:gd name="connsiteX243" fmla="*/ 2517588 w 2520248"/>
                <a:gd name="connsiteY243" fmla="*/ 2264789 h 2633871"/>
                <a:gd name="connsiteX244" fmla="*/ 2518552 w 2520248"/>
                <a:gd name="connsiteY244" fmla="*/ 2279967 h 2633871"/>
                <a:gd name="connsiteX245" fmla="*/ 1158186 w 2520248"/>
                <a:gd name="connsiteY245" fmla="*/ 2100985 h 2633871"/>
                <a:gd name="connsiteX246" fmla="*/ 902540 w 2520248"/>
                <a:gd name="connsiteY246" fmla="*/ 1689257 h 2633871"/>
                <a:gd name="connsiteX247" fmla="*/ 843761 w 2520248"/>
                <a:gd name="connsiteY247" fmla="*/ 1731027 h 2633871"/>
                <a:gd name="connsiteX248" fmla="*/ 848579 w 2520248"/>
                <a:gd name="connsiteY248" fmla="*/ 1817723 h 2633871"/>
                <a:gd name="connsiteX249" fmla="*/ 851353 w 2520248"/>
                <a:gd name="connsiteY249" fmla="*/ 1824211 h 2633871"/>
                <a:gd name="connsiteX250" fmla="*/ 847995 w 2520248"/>
                <a:gd name="connsiteY250" fmla="*/ 1830381 h 2633871"/>
                <a:gd name="connsiteX251" fmla="*/ 842155 w 2520248"/>
                <a:gd name="connsiteY251" fmla="*/ 1878349 h 2633871"/>
                <a:gd name="connsiteX252" fmla="*/ 878684 w 2520248"/>
                <a:gd name="connsiteY252" fmla="*/ 1903289 h 2633871"/>
                <a:gd name="connsiteX253" fmla="*/ 890598 w 2520248"/>
                <a:gd name="connsiteY253" fmla="*/ 1905172 h 2633871"/>
                <a:gd name="connsiteX254" fmla="*/ 890948 w 2520248"/>
                <a:gd name="connsiteY254" fmla="*/ 1917164 h 2633871"/>
                <a:gd name="connsiteX255" fmla="*/ 967452 w 2520248"/>
                <a:gd name="connsiteY255" fmla="*/ 1995547 h 2633871"/>
                <a:gd name="connsiteX256" fmla="*/ 983687 w 2520248"/>
                <a:gd name="connsiteY256" fmla="*/ 1996851 h 2633871"/>
                <a:gd name="connsiteX257" fmla="*/ 980650 w 2520248"/>
                <a:gd name="connsiteY257" fmla="*/ 2012695 h 2633871"/>
                <a:gd name="connsiteX258" fmla="*/ 979132 w 2520248"/>
                <a:gd name="connsiteY258" fmla="*/ 2029061 h 2633871"/>
                <a:gd name="connsiteX259" fmla="*/ 1075813 w 2520248"/>
                <a:gd name="connsiteY259" fmla="*/ 2124679 h 2633871"/>
                <a:gd name="connsiteX260" fmla="*/ 1113802 w 2520248"/>
                <a:gd name="connsiteY260" fmla="*/ 2116887 h 2633871"/>
                <a:gd name="connsiteX261" fmla="*/ 1137220 w 2520248"/>
                <a:gd name="connsiteY261" fmla="*/ 2106749 h 2633871"/>
                <a:gd name="connsiteX262" fmla="*/ 1134125 w 2520248"/>
                <a:gd name="connsiteY262" fmla="*/ 2131892 h 2633871"/>
                <a:gd name="connsiteX263" fmla="*/ 1133950 w 2520248"/>
                <a:gd name="connsiteY263" fmla="*/ 2137366 h 2633871"/>
                <a:gd name="connsiteX264" fmla="*/ 1183006 w 2520248"/>
                <a:gd name="connsiteY264" fmla="*/ 2186059 h 2633871"/>
                <a:gd name="connsiteX265" fmla="*/ 1218892 w 2520248"/>
                <a:gd name="connsiteY265" fmla="*/ 2170214 h 2633871"/>
                <a:gd name="connsiteX266" fmla="*/ 1158186 w 2520248"/>
                <a:gd name="connsiteY266" fmla="*/ 2100985 h 2633871"/>
                <a:gd name="connsiteX267" fmla="*/ 1140286 w 2520248"/>
                <a:gd name="connsiteY267" fmla="*/ 1151440 h 2633871"/>
                <a:gd name="connsiteX268" fmla="*/ 1118795 w 2520248"/>
                <a:gd name="connsiteY268" fmla="*/ 1085918 h 2633871"/>
                <a:gd name="connsiteX269" fmla="*/ 1092427 w 2520248"/>
                <a:gd name="connsiteY269" fmla="*/ 1145878 h 2633871"/>
                <a:gd name="connsiteX270" fmla="*/ 1133862 w 2520248"/>
                <a:gd name="connsiteY270" fmla="*/ 1148746 h 2633871"/>
                <a:gd name="connsiteX271" fmla="*/ 1140286 w 2520248"/>
                <a:gd name="connsiteY271" fmla="*/ 1151440 h 2633871"/>
                <a:gd name="connsiteX272" fmla="*/ 1365622 w 2520248"/>
                <a:gd name="connsiteY272" fmla="*/ 1838724 h 2633871"/>
                <a:gd name="connsiteX273" fmla="*/ 1167676 w 2520248"/>
                <a:gd name="connsiteY273" fmla="*/ 1235008 h 2633871"/>
                <a:gd name="connsiteX274" fmla="*/ 1132928 w 2520248"/>
                <a:gd name="connsiteY274" fmla="*/ 1257370 h 2633871"/>
                <a:gd name="connsiteX275" fmla="*/ 1127409 w 2520248"/>
                <a:gd name="connsiteY275" fmla="*/ 1272635 h 2633871"/>
                <a:gd name="connsiteX276" fmla="*/ 1112751 w 2520248"/>
                <a:gd name="connsiteY276" fmla="*/ 1265451 h 2633871"/>
                <a:gd name="connsiteX277" fmla="*/ 1009208 w 2520248"/>
                <a:gd name="connsiteY277" fmla="*/ 1270028 h 2633871"/>
                <a:gd name="connsiteX278" fmla="*/ 982986 w 2520248"/>
                <a:gd name="connsiteY278" fmla="*/ 1358491 h 2633871"/>
                <a:gd name="connsiteX279" fmla="*/ 987950 w 2520248"/>
                <a:gd name="connsiteY279" fmla="*/ 1376566 h 2633871"/>
                <a:gd name="connsiteX280" fmla="*/ 969087 w 2520248"/>
                <a:gd name="connsiteY280" fmla="*/ 1376798 h 2633871"/>
                <a:gd name="connsiteX281" fmla="*/ 909578 w 2520248"/>
                <a:gd name="connsiteY281" fmla="*/ 1414222 h 2633871"/>
                <a:gd name="connsiteX282" fmla="*/ 922221 w 2520248"/>
                <a:gd name="connsiteY282" fmla="*/ 1471749 h 2633871"/>
                <a:gd name="connsiteX283" fmla="*/ 1042233 w 2520248"/>
                <a:gd name="connsiteY283" fmla="*/ 1499731 h 2633871"/>
                <a:gd name="connsiteX284" fmla="*/ 1365622 w 2520248"/>
                <a:gd name="connsiteY284" fmla="*/ 1838724 h 2633871"/>
                <a:gd name="connsiteX285" fmla="*/ 1250019 w 2520248"/>
                <a:gd name="connsiteY285" fmla="*/ 884921 h 2633871"/>
                <a:gd name="connsiteX286" fmla="*/ 1230514 w 2520248"/>
                <a:gd name="connsiteY286" fmla="*/ 831999 h 2633871"/>
                <a:gd name="connsiteX287" fmla="*/ 1212877 w 2520248"/>
                <a:gd name="connsiteY287" fmla="*/ 872060 h 2633871"/>
                <a:gd name="connsiteX288" fmla="*/ 1241376 w 2520248"/>
                <a:gd name="connsiteY288" fmla="*/ 880026 h 2633871"/>
                <a:gd name="connsiteX289" fmla="*/ 1250019 w 2520248"/>
                <a:gd name="connsiteY289" fmla="*/ 884921 h 2633871"/>
                <a:gd name="connsiteX290" fmla="*/ 1505256 w 2520248"/>
                <a:gd name="connsiteY290" fmla="*/ 626744 h 2633871"/>
                <a:gd name="connsiteX291" fmla="*/ 1513052 w 2520248"/>
                <a:gd name="connsiteY291" fmla="*/ 606178 h 2633871"/>
                <a:gd name="connsiteX292" fmla="*/ 1466478 w 2520248"/>
                <a:gd name="connsiteY292" fmla="*/ 499756 h 2633871"/>
                <a:gd name="connsiteX293" fmla="*/ 1358176 w 2520248"/>
                <a:gd name="connsiteY293" fmla="*/ 541786 h 2633871"/>
                <a:gd name="connsiteX294" fmla="*/ 1310755 w 2520248"/>
                <a:gd name="connsiteY294" fmla="*/ 649570 h 2633871"/>
                <a:gd name="connsiteX295" fmla="*/ 1365330 w 2520248"/>
                <a:gd name="connsiteY295" fmla="*/ 655797 h 2633871"/>
                <a:gd name="connsiteX296" fmla="*/ 1420751 w 2520248"/>
                <a:gd name="connsiteY296" fmla="*/ 702085 h 2633871"/>
                <a:gd name="connsiteX297" fmla="*/ 1482860 w 2520248"/>
                <a:gd name="connsiteY297" fmla="*/ 633667 h 2633871"/>
                <a:gd name="connsiteX298" fmla="*/ 1505256 w 2520248"/>
                <a:gd name="connsiteY298" fmla="*/ 626744 h 2633871"/>
                <a:gd name="connsiteX299" fmla="*/ 815116 w 2520248"/>
                <a:gd name="connsiteY299" fmla="*/ 1405735 h 2633871"/>
                <a:gd name="connsiteX300" fmla="*/ 807378 w 2520248"/>
                <a:gd name="connsiteY300" fmla="*/ 1364111 h 2633871"/>
                <a:gd name="connsiteX301" fmla="*/ 837775 w 2520248"/>
                <a:gd name="connsiteY301" fmla="*/ 1334768 h 2633871"/>
                <a:gd name="connsiteX302" fmla="*/ 853134 w 2520248"/>
                <a:gd name="connsiteY302" fmla="*/ 1328974 h 2633871"/>
                <a:gd name="connsiteX303" fmla="*/ 845513 w 2520248"/>
                <a:gd name="connsiteY303" fmla="*/ 1314549 h 2633871"/>
                <a:gd name="connsiteX304" fmla="*/ 850273 w 2520248"/>
                <a:gd name="connsiteY304" fmla="*/ 1240975 h 2633871"/>
                <a:gd name="connsiteX305" fmla="*/ 924236 w 2520248"/>
                <a:gd name="connsiteY305" fmla="*/ 1221944 h 2633871"/>
                <a:gd name="connsiteX306" fmla="*/ 941697 w 2520248"/>
                <a:gd name="connsiteY306" fmla="*/ 1211024 h 2633871"/>
                <a:gd name="connsiteX307" fmla="*/ 930689 w 2520248"/>
                <a:gd name="connsiteY307" fmla="*/ 1193702 h 2633871"/>
                <a:gd name="connsiteX308" fmla="*/ 827146 w 2520248"/>
                <a:gd name="connsiteY308" fmla="*/ 1223276 h 2633871"/>
                <a:gd name="connsiteX309" fmla="*/ 813627 w 2520248"/>
                <a:gd name="connsiteY309" fmla="*/ 1314086 h 2633871"/>
                <a:gd name="connsiteX310" fmla="*/ 779317 w 2520248"/>
                <a:gd name="connsiteY310" fmla="*/ 1356000 h 2633871"/>
                <a:gd name="connsiteX311" fmla="*/ 791639 w 2520248"/>
                <a:gd name="connsiteY311" fmla="*/ 1422999 h 2633871"/>
                <a:gd name="connsiteX312" fmla="*/ 803348 w 2520248"/>
                <a:gd name="connsiteY312" fmla="*/ 1428821 h 2633871"/>
                <a:gd name="connsiteX313" fmla="*/ 812079 w 2520248"/>
                <a:gd name="connsiteY313" fmla="*/ 1425954 h 2633871"/>
                <a:gd name="connsiteX314" fmla="*/ 815116 w 2520248"/>
                <a:gd name="connsiteY314" fmla="*/ 1405735 h 2633871"/>
                <a:gd name="connsiteX315" fmla="*/ 1064016 w 2520248"/>
                <a:gd name="connsiteY315" fmla="*/ 1377956 h 2633871"/>
                <a:gd name="connsiteX316" fmla="*/ 1061213 w 2520248"/>
                <a:gd name="connsiteY316" fmla="*/ 1398175 h 2633871"/>
                <a:gd name="connsiteX317" fmla="*/ 1081653 w 2520248"/>
                <a:gd name="connsiteY317" fmla="*/ 1401014 h 2633871"/>
                <a:gd name="connsiteX318" fmla="*/ 1163383 w 2520248"/>
                <a:gd name="connsiteY318" fmla="*/ 1407821 h 2633871"/>
                <a:gd name="connsiteX319" fmla="*/ 1174596 w 2520248"/>
                <a:gd name="connsiteY319" fmla="*/ 1413006 h 2633871"/>
                <a:gd name="connsiteX320" fmla="*/ 1183969 w 2520248"/>
                <a:gd name="connsiteY320" fmla="*/ 1409646 h 2633871"/>
                <a:gd name="connsiteX321" fmla="*/ 1185809 w 2520248"/>
                <a:gd name="connsiteY321" fmla="*/ 1389224 h 2633871"/>
                <a:gd name="connsiteX322" fmla="*/ 1064016 w 2520248"/>
                <a:gd name="connsiteY322" fmla="*/ 1377956 h 2633871"/>
                <a:gd name="connsiteX323" fmla="*/ 76533 w 2520248"/>
                <a:gd name="connsiteY323" fmla="*/ 901316 h 2633871"/>
                <a:gd name="connsiteX324" fmla="*/ 0 w 2520248"/>
                <a:gd name="connsiteY324" fmla="*/ 825395 h 2633871"/>
                <a:gd name="connsiteX325" fmla="*/ 76533 w 2520248"/>
                <a:gd name="connsiteY325" fmla="*/ 749474 h 2633871"/>
                <a:gd name="connsiteX326" fmla="*/ 153066 w 2520248"/>
                <a:gd name="connsiteY326" fmla="*/ 825395 h 2633871"/>
                <a:gd name="connsiteX327" fmla="*/ 76533 w 2520248"/>
                <a:gd name="connsiteY327" fmla="*/ 901316 h 2633871"/>
                <a:gd name="connsiteX328" fmla="*/ 123895 w 2520248"/>
                <a:gd name="connsiteY328" fmla="*/ 825395 h 2633871"/>
                <a:gd name="connsiteX329" fmla="*/ 76562 w 2520248"/>
                <a:gd name="connsiteY329" fmla="*/ 778441 h 2633871"/>
                <a:gd name="connsiteX330" fmla="*/ 29229 w 2520248"/>
                <a:gd name="connsiteY330" fmla="*/ 825395 h 2633871"/>
                <a:gd name="connsiteX331" fmla="*/ 76562 w 2520248"/>
                <a:gd name="connsiteY331" fmla="*/ 872349 h 2633871"/>
                <a:gd name="connsiteX332" fmla="*/ 123895 w 2520248"/>
                <a:gd name="connsiteY332" fmla="*/ 825395 h 2633871"/>
                <a:gd name="connsiteX333" fmla="*/ 1460405 w 2520248"/>
                <a:gd name="connsiteY333" fmla="*/ 197261 h 2633871"/>
                <a:gd name="connsiteX334" fmla="*/ 1556881 w 2520248"/>
                <a:gd name="connsiteY334" fmla="*/ 101556 h 2633871"/>
                <a:gd name="connsiteX335" fmla="*/ 1653358 w 2520248"/>
                <a:gd name="connsiteY335" fmla="*/ 197261 h 2633871"/>
                <a:gd name="connsiteX336" fmla="*/ 1556881 w 2520248"/>
                <a:gd name="connsiteY336" fmla="*/ 292936 h 2633871"/>
                <a:gd name="connsiteX337" fmla="*/ 1460405 w 2520248"/>
                <a:gd name="connsiteY337" fmla="*/ 197261 h 2633871"/>
                <a:gd name="connsiteX338" fmla="*/ 1489605 w 2520248"/>
                <a:gd name="connsiteY338" fmla="*/ 197261 h 2633871"/>
                <a:gd name="connsiteX339" fmla="*/ 1556881 w 2520248"/>
                <a:gd name="connsiteY339" fmla="*/ 263970 h 2633871"/>
                <a:gd name="connsiteX340" fmla="*/ 1624158 w 2520248"/>
                <a:gd name="connsiteY340" fmla="*/ 197261 h 2633871"/>
                <a:gd name="connsiteX341" fmla="*/ 1556881 w 2520248"/>
                <a:gd name="connsiteY341" fmla="*/ 130522 h 2633871"/>
                <a:gd name="connsiteX342" fmla="*/ 1489605 w 2520248"/>
                <a:gd name="connsiteY342" fmla="*/ 197261 h 2633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</a:cxnLst>
              <a:rect l="l" t="t" r="r" b="b"/>
              <a:pathLst>
                <a:path w="2520248" h="2633871">
                  <a:moveTo>
                    <a:pt x="1811505" y="389539"/>
                  </a:moveTo>
                  <a:cubicBezTo>
                    <a:pt x="1803446" y="389539"/>
                    <a:pt x="1796905" y="383051"/>
                    <a:pt x="1796905" y="375056"/>
                  </a:cubicBezTo>
                  <a:cubicBezTo>
                    <a:pt x="1796905" y="309071"/>
                    <a:pt x="1835828" y="248299"/>
                    <a:pt x="1896068" y="220260"/>
                  </a:cubicBezTo>
                  <a:cubicBezTo>
                    <a:pt x="1903338" y="216871"/>
                    <a:pt x="1912011" y="219970"/>
                    <a:pt x="1915486" y="227241"/>
                  </a:cubicBezTo>
                  <a:cubicBezTo>
                    <a:pt x="1918902" y="234482"/>
                    <a:pt x="1915748" y="243114"/>
                    <a:pt x="1908448" y="246503"/>
                  </a:cubicBezTo>
                  <a:cubicBezTo>
                    <a:pt x="1858429" y="269763"/>
                    <a:pt x="1826105" y="320223"/>
                    <a:pt x="1826105" y="375056"/>
                  </a:cubicBezTo>
                  <a:cubicBezTo>
                    <a:pt x="1826105" y="383051"/>
                    <a:pt x="1819593" y="389539"/>
                    <a:pt x="1811505" y="389539"/>
                  </a:cubicBezTo>
                  <a:close/>
                  <a:moveTo>
                    <a:pt x="1726387" y="375056"/>
                  </a:moveTo>
                  <a:cubicBezTo>
                    <a:pt x="1726387" y="242274"/>
                    <a:pt x="1835273" y="134259"/>
                    <a:pt x="1969126" y="134259"/>
                  </a:cubicBezTo>
                  <a:cubicBezTo>
                    <a:pt x="2102949" y="134259"/>
                    <a:pt x="2211836" y="242274"/>
                    <a:pt x="2211836" y="375056"/>
                  </a:cubicBezTo>
                  <a:cubicBezTo>
                    <a:pt x="2211836" y="507808"/>
                    <a:pt x="2102949" y="615824"/>
                    <a:pt x="1969126" y="615824"/>
                  </a:cubicBezTo>
                  <a:cubicBezTo>
                    <a:pt x="1835273" y="615824"/>
                    <a:pt x="1726387" y="507808"/>
                    <a:pt x="1726387" y="375056"/>
                  </a:cubicBezTo>
                  <a:close/>
                  <a:moveTo>
                    <a:pt x="1755587" y="375056"/>
                  </a:moveTo>
                  <a:cubicBezTo>
                    <a:pt x="1755587" y="491819"/>
                    <a:pt x="1851363" y="586857"/>
                    <a:pt x="1969126" y="586857"/>
                  </a:cubicBezTo>
                  <a:cubicBezTo>
                    <a:pt x="2086831" y="586857"/>
                    <a:pt x="2182636" y="491848"/>
                    <a:pt x="2182636" y="375056"/>
                  </a:cubicBezTo>
                  <a:cubicBezTo>
                    <a:pt x="2182636" y="258264"/>
                    <a:pt x="2086860" y="163225"/>
                    <a:pt x="1969126" y="163225"/>
                  </a:cubicBezTo>
                  <a:cubicBezTo>
                    <a:pt x="1851363" y="163254"/>
                    <a:pt x="1755587" y="258264"/>
                    <a:pt x="1755587" y="375056"/>
                  </a:cubicBezTo>
                  <a:close/>
                  <a:moveTo>
                    <a:pt x="405967" y="409989"/>
                  </a:moveTo>
                  <a:cubicBezTo>
                    <a:pt x="405967" y="321468"/>
                    <a:pt x="478528" y="249487"/>
                    <a:pt x="567763" y="249487"/>
                  </a:cubicBezTo>
                  <a:cubicBezTo>
                    <a:pt x="571326" y="249487"/>
                    <a:pt x="574830" y="249777"/>
                    <a:pt x="578363" y="250008"/>
                  </a:cubicBezTo>
                  <a:cubicBezTo>
                    <a:pt x="574654" y="234714"/>
                    <a:pt x="572114" y="219101"/>
                    <a:pt x="572114" y="202938"/>
                  </a:cubicBezTo>
                  <a:cubicBezTo>
                    <a:pt x="572114" y="91041"/>
                    <a:pt x="663889" y="0"/>
                    <a:pt x="776660" y="0"/>
                  </a:cubicBezTo>
                  <a:cubicBezTo>
                    <a:pt x="889284" y="0"/>
                    <a:pt x="980913" y="91041"/>
                    <a:pt x="980913" y="202938"/>
                  </a:cubicBezTo>
                  <a:cubicBezTo>
                    <a:pt x="980913" y="314632"/>
                    <a:pt x="889284" y="405528"/>
                    <a:pt x="776660" y="405528"/>
                  </a:cubicBezTo>
                  <a:cubicBezTo>
                    <a:pt x="760278" y="405528"/>
                    <a:pt x="744481" y="402950"/>
                    <a:pt x="729064" y="399214"/>
                  </a:cubicBezTo>
                  <a:cubicBezTo>
                    <a:pt x="729297" y="402777"/>
                    <a:pt x="729618" y="406339"/>
                    <a:pt x="729618" y="409989"/>
                  </a:cubicBezTo>
                  <a:cubicBezTo>
                    <a:pt x="729618" y="498510"/>
                    <a:pt x="657027" y="570492"/>
                    <a:pt x="567792" y="570492"/>
                  </a:cubicBezTo>
                  <a:cubicBezTo>
                    <a:pt x="478558" y="570492"/>
                    <a:pt x="405967" y="498510"/>
                    <a:pt x="405967" y="409989"/>
                  </a:cubicBezTo>
                  <a:close/>
                  <a:moveTo>
                    <a:pt x="601314" y="202967"/>
                  </a:moveTo>
                  <a:cubicBezTo>
                    <a:pt x="601314" y="221100"/>
                    <a:pt x="604526" y="238509"/>
                    <a:pt x="609870" y="255193"/>
                  </a:cubicBezTo>
                  <a:cubicBezTo>
                    <a:pt x="665145" y="269995"/>
                    <a:pt x="708682" y="313068"/>
                    <a:pt x="723749" y="367843"/>
                  </a:cubicBezTo>
                  <a:cubicBezTo>
                    <a:pt x="740598" y="373347"/>
                    <a:pt x="758264" y="376591"/>
                    <a:pt x="776660" y="376591"/>
                  </a:cubicBezTo>
                  <a:cubicBezTo>
                    <a:pt x="873194" y="376591"/>
                    <a:pt x="951713" y="298730"/>
                    <a:pt x="951713" y="202967"/>
                  </a:cubicBezTo>
                  <a:cubicBezTo>
                    <a:pt x="951713" y="107031"/>
                    <a:pt x="873194" y="28995"/>
                    <a:pt x="776660" y="28995"/>
                  </a:cubicBezTo>
                  <a:cubicBezTo>
                    <a:pt x="679949" y="28995"/>
                    <a:pt x="601314" y="107031"/>
                    <a:pt x="601314" y="202967"/>
                  </a:cubicBezTo>
                  <a:close/>
                  <a:moveTo>
                    <a:pt x="435166" y="409989"/>
                  </a:moveTo>
                  <a:cubicBezTo>
                    <a:pt x="435166" y="482521"/>
                    <a:pt x="494647" y="541525"/>
                    <a:pt x="567763" y="541525"/>
                  </a:cubicBezTo>
                  <a:cubicBezTo>
                    <a:pt x="640909" y="541525"/>
                    <a:pt x="700389" y="482521"/>
                    <a:pt x="700389" y="409989"/>
                  </a:cubicBezTo>
                  <a:cubicBezTo>
                    <a:pt x="700389" y="337458"/>
                    <a:pt x="640909" y="278453"/>
                    <a:pt x="567763" y="278453"/>
                  </a:cubicBezTo>
                  <a:cubicBezTo>
                    <a:pt x="494647" y="278453"/>
                    <a:pt x="435166" y="337458"/>
                    <a:pt x="435166" y="409989"/>
                  </a:cubicBezTo>
                  <a:close/>
                  <a:moveTo>
                    <a:pt x="497800" y="409989"/>
                  </a:moveTo>
                  <a:cubicBezTo>
                    <a:pt x="497800" y="371696"/>
                    <a:pt x="529190" y="340557"/>
                    <a:pt x="567763" y="340557"/>
                  </a:cubicBezTo>
                  <a:cubicBezTo>
                    <a:pt x="575822" y="340557"/>
                    <a:pt x="582363" y="334068"/>
                    <a:pt x="582363" y="326074"/>
                  </a:cubicBezTo>
                  <a:cubicBezTo>
                    <a:pt x="582363" y="318079"/>
                    <a:pt x="575822" y="311591"/>
                    <a:pt x="567763" y="311591"/>
                  </a:cubicBezTo>
                  <a:cubicBezTo>
                    <a:pt x="513072" y="311591"/>
                    <a:pt x="468600" y="355735"/>
                    <a:pt x="468600" y="409989"/>
                  </a:cubicBezTo>
                  <a:cubicBezTo>
                    <a:pt x="468600" y="417984"/>
                    <a:pt x="475141" y="424472"/>
                    <a:pt x="483200" y="424472"/>
                  </a:cubicBezTo>
                  <a:cubicBezTo>
                    <a:pt x="491259" y="424472"/>
                    <a:pt x="497800" y="417984"/>
                    <a:pt x="497800" y="409989"/>
                  </a:cubicBezTo>
                  <a:close/>
                  <a:moveTo>
                    <a:pt x="2340198" y="898477"/>
                  </a:moveTo>
                  <a:cubicBezTo>
                    <a:pt x="2340198" y="972631"/>
                    <a:pt x="2279375" y="1032968"/>
                    <a:pt x="2204594" y="1032968"/>
                  </a:cubicBezTo>
                  <a:cubicBezTo>
                    <a:pt x="2129842" y="1032968"/>
                    <a:pt x="2069019" y="972631"/>
                    <a:pt x="2069019" y="898477"/>
                  </a:cubicBezTo>
                  <a:cubicBezTo>
                    <a:pt x="2069019" y="824294"/>
                    <a:pt x="2129842" y="763957"/>
                    <a:pt x="2204594" y="763957"/>
                  </a:cubicBezTo>
                  <a:cubicBezTo>
                    <a:pt x="2279375" y="763957"/>
                    <a:pt x="2340198" y="824294"/>
                    <a:pt x="2340198" y="898477"/>
                  </a:cubicBezTo>
                  <a:close/>
                  <a:moveTo>
                    <a:pt x="2310999" y="898477"/>
                  </a:moveTo>
                  <a:cubicBezTo>
                    <a:pt x="2310999" y="840284"/>
                    <a:pt x="2263257" y="792924"/>
                    <a:pt x="2204594" y="792924"/>
                  </a:cubicBezTo>
                  <a:cubicBezTo>
                    <a:pt x="2145931" y="792924"/>
                    <a:pt x="2098219" y="840284"/>
                    <a:pt x="2098219" y="898477"/>
                  </a:cubicBezTo>
                  <a:cubicBezTo>
                    <a:pt x="2098219" y="956670"/>
                    <a:pt x="2145931" y="1004001"/>
                    <a:pt x="2204594" y="1004001"/>
                  </a:cubicBezTo>
                  <a:cubicBezTo>
                    <a:pt x="2263257" y="1004001"/>
                    <a:pt x="2310999" y="956670"/>
                    <a:pt x="2310999" y="898477"/>
                  </a:cubicBezTo>
                  <a:close/>
                  <a:moveTo>
                    <a:pt x="2216216" y="597894"/>
                  </a:moveTo>
                  <a:cubicBezTo>
                    <a:pt x="2216216" y="545088"/>
                    <a:pt x="2259519" y="502102"/>
                    <a:pt x="2312780" y="502102"/>
                  </a:cubicBezTo>
                  <a:cubicBezTo>
                    <a:pt x="2366040" y="502102"/>
                    <a:pt x="2409344" y="545059"/>
                    <a:pt x="2409344" y="597894"/>
                  </a:cubicBezTo>
                  <a:cubicBezTo>
                    <a:pt x="2409344" y="650728"/>
                    <a:pt x="2366040" y="693685"/>
                    <a:pt x="2312780" y="693685"/>
                  </a:cubicBezTo>
                  <a:cubicBezTo>
                    <a:pt x="2259519" y="693685"/>
                    <a:pt x="2216216" y="650699"/>
                    <a:pt x="2216216" y="597894"/>
                  </a:cubicBezTo>
                  <a:close/>
                  <a:moveTo>
                    <a:pt x="2245416" y="597894"/>
                  </a:moveTo>
                  <a:cubicBezTo>
                    <a:pt x="2245416" y="634710"/>
                    <a:pt x="2275637" y="664719"/>
                    <a:pt x="2312780" y="664719"/>
                  </a:cubicBezTo>
                  <a:cubicBezTo>
                    <a:pt x="2349922" y="664719"/>
                    <a:pt x="2380144" y="634739"/>
                    <a:pt x="2380144" y="597894"/>
                  </a:cubicBezTo>
                  <a:cubicBezTo>
                    <a:pt x="2380144" y="561049"/>
                    <a:pt x="2349922" y="531068"/>
                    <a:pt x="2312780" y="531068"/>
                  </a:cubicBezTo>
                  <a:cubicBezTo>
                    <a:pt x="2275637" y="531068"/>
                    <a:pt x="2245416" y="561049"/>
                    <a:pt x="2245416" y="597894"/>
                  </a:cubicBezTo>
                  <a:close/>
                  <a:moveTo>
                    <a:pt x="681818" y="2078536"/>
                  </a:moveTo>
                  <a:lnTo>
                    <a:pt x="503465" y="2041690"/>
                  </a:lnTo>
                  <a:cubicBezTo>
                    <a:pt x="495610" y="2040010"/>
                    <a:pt x="487814" y="2045051"/>
                    <a:pt x="486208" y="2052900"/>
                  </a:cubicBezTo>
                  <a:cubicBezTo>
                    <a:pt x="484543" y="2060721"/>
                    <a:pt x="489624" y="2068426"/>
                    <a:pt x="497508" y="2070020"/>
                  </a:cubicBezTo>
                  <a:lnTo>
                    <a:pt x="675861" y="2106865"/>
                  </a:lnTo>
                  <a:cubicBezTo>
                    <a:pt x="678314" y="2107386"/>
                    <a:pt x="680738" y="2107241"/>
                    <a:pt x="682986" y="2106575"/>
                  </a:cubicBezTo>
                  <a:cubicBezTo>
                    <a:pt x="687950" y="2105127"/>
                    <a:pt x="692009" y="2101043"/>
                    <a:pt x="693148" y="2095655"/>
                  </a:cubicBezTo>
                  <a:cubicBezTo>
                    <a:pt x="694783" y="2087834"/>
                    <a:pt x="689702" y="2080129"/>
                    <a:pt x="681818" y="2078536"/>
                  </a:cubicBezTo>
                  <a:close/>
                  <a:moveTo>
                    <a:pt x="2518552" y="2279967"/>
                  </a:moveTo>
                  <a:cubicBezTo>
                    <a:pt x="2517501" y="2281908"/>
                    <a:pt x="2516011" y="2283646"/>
                    <a:pt x="2514084" y="2285008"/>
                  </a:cubicBezTo>
                  <a:cubicBezTo>
                    <a:pt x="2507485" y="2289642"/>
                    <a:pt x="2498374" y="2288107"/>
                    <a:pt x="2493732" y="2281561"/>
                  </a:cubicBezTo>
                  <a:lnTo>
                    <a:pt x="2372552" y="2111557"/>
                  </a:lnTo>
                  <a:cubicBezTo>
                    <a:pt x="2329979" y="2051858"/>
                    <a:pt x="2313597" y="2012290"/>
                    <a:pt x="2329161" y="1935645"/>
                  </a:cubicBezTo>
                  <a:cubicBezTo>
                    <a:pt x="2359908" y="1784354"/>
                    <a:pt x="2333950" y="1627443"/>
                    <a:pt x="2256074" y="1493822"/>
                  </a:cubicBezTo>
                  <a:lnTo>
                    <a:pt x="1824645" y="749677"/>
                  </a:lnTo>
                  <a:cubicBezTo>
                    <a:pt x="1802978" y="712455"/>
                    <a:pt x="1756988" y="698175"/>
                    <a:pt x="1717744" y="716482"/>
                  </a:cubicBezTo>
                  <a:cubicBezTo>
                    <a:pt x="1684485" y="732008"/>
                    <a:pt x="1669944" y="771170"/>
                    <a:pt x="1684689" y="804423"/>
                  </a:cubicBezTo>
                  <a:lnTo>
                    <a:pt x="1896214" y="1252445"/>
                  </a:lnTo>
                  <a:cubicBezTo>
                    <a:pt x="1887512" y="1256761"/>
                    <a:pt x="1878898" y="1261251"/>
                    <a:pt x="1870343" y="1265944"/>
                  </a:cubicBezTo>
                  <a:lnTo>
                    <a:pt x="1660191" y="820847"/>
                  </a:lnTo>
                  <a:cubicBezTo>
                    <a:pt x="1660074" y="820616"/>
                    <a:pt x="1659870" y="820529"/>
                    <a:pt x="1659753" y="820297"/>
                  </a:cubicBezTo>
                  <a:cubicBezTo>
                    <a:pt x="1659519" y="819833"/>
                    <a:pt x="1659461" y="819341"/>
                    <a:pt x="1659256" y="818878"/>
                  </a:cubicBezTo>
                  <a:lnTo>
                    <a:pt x="1603806" y="701448"/>
                  </a:lnTo>
                  <a:cubicBezTo>
                    <a:pt x="1584446" y="660345"/>
                    <a:pt x="1536441" y="642241"/>
                    <a:pt x="1494481" y="660229"/>
                  </a:cubicBezTo>
                  <a:cubicBezTo>
                    <a:pt x="1453368" y="677812"/>
                    <a:pt x="1433483" y="725143"/>
                    <a:pt x="1449221" y="766478"/>
                  </a:cubicBezTo>
                  <a:lnTo>
                    <a:pt x="1689449" y="1352119"/>
                  </a:lnTo>
                  <a:cubicBezTo>
                    <a:pt x="1680631" y="1356203"/>
                    <a:pt x="1671812" y="1360345"/>
                    <a:pt x="1662994" y="1364458"/>
                  </a:cubicBezTo>
                  <a:lnTo>
                    <a:pt x="1425190" y="784697"/>
                  </a:lnTo>
                  <a:cubicBezTo>
                    <a:pt x="1425015" y="784379"/>
                    <a:pt x="1424723" y="784147"/>
                    <a:pt x="1424606" y="783799"/>
                  </a:cubicBezTo>
                  <a:lnTo>
                    <a:pt x="1422649" y="779049"/>
                  </a:lnTo>
                  <a:cubicBezTo>
                    <a:pt x="1422416" y="778441"/>
                    <a:pt x="1422328" y="777803"/>
                    <a:pt x="1422095" y="777195"/>
                  </a:cubicBezTo>
                  <a:lnTo>
                    <a:pt x="1402443" y="729314"/>
                  </a:lnTo>
                  <a:cubicBezTo>
                    <a:pt x="1393654" y="707676"/>
                    <a:pt x="1376747" y="691165"/>
                    <a:pt x="1354847" y="682794"/>
                  </a:cubicBezTo>
                  <a:cubicBezTo>
                    <a:pt x="1332976" y="674394"/>
                    <a:pt x="1309266" y="675350"/>
                    <a:pt x="1288154" y="685430"/>
                  </a:cubicBezTo>
                  <a:cubicBezTo>
                    <a:pt x="1249377" y="703968"/>
                    <a:pt x="1231040" y="748287"/>
                    <a:pt x="1245610" y="788550"/>
                  </a:cubicBezTo>
                  <a:lnTo>
                    <a:pt x="1487064" y="1443826"/>
                  </a:lnTo>
                  <a:cubicBezTo>
                    <a:pt x="1477604" y="1446317"/>
                    <a:pt x="1468230" y="1448982"/>
                    <a:pt x="1458916" y="1451792"/>
                  </a:cubicBezTo>
                  <a:lnTo>
                    <a:pt x="1276270" y="956120"/>
                  </a:lnTo>
                  <a:lnTo>
                    <a:pt x="1275540" y="956381"/>
                  </a:lnTo>
                  <a:cubicBezTo>
                    <a:pt x="1267131" y="933208"/>
                    <a:pt x="1250954" y="915944"/>
                    <a:pt x="1229521" y="906443"/>
                  </a:cubicBezTo>
                  <a:cubicBezTo>
                    <a:pt x="1208088" y="896942"/>
                    <a:pt x="1184320" y="896594"/>
                    <a:pt x="1162595" y="905342"/>
                  </a:cubicBezTo>
                  <a:cubicBezTo>
                    <a:pt x="1128519" y="922954"/>
                    <a:pt x="1110911" y="963738"/>
                    <a:pt x="1121919" y="1001742"/>
                  </a:cubicBezTo>
                  <a:lnTo>
                    <a:pt x="1407261" y="1872035"/>
                  </a:lnTo>
                  <a:cubicBezTo>
                    <a:pt x="1404983" y="1884519"/>
                    <a:pt x="1403874" y="1897496"/>
                    <a:pt x="1402910" y="1909488"/>
                  </a:cubicBezTo>
                  <a:lnTo>
                    <a:pt x="1395085" y="1911748"/>
                  </a:lnTo>
                  <a:lnTo>
                    <a:pt x="1022260" y="1520760"/>
                  </a:lnTo>
                  <a:cubicBezTo>
                    <a:pt x="988330" y="1492663"/>
                    <a:pt x="938544" y="1487884"/>
                    <a:pt x="905139" y="1510564"/>
                  </a:cubicBezTo>
                  <a:cubicBezTo>
                    <a:pt x="871501" y="1533332"/>
                    <a:pt x="864989" y="1576694"/>
                    <a:pt x="889868" y="1613655"/>
                  </a:cubicBezTo>
                  <a:lnTo>
                    <a:pt x="1182801" y="2085430"/>
                  </a:lnTo>
                  <a:cubicBezTo>
                    <a:pt x="1217345" y="2137308"/>
                    <a:pt x="1271452" y="2183133"/>
                    <a:pt x="1347985" y="2225163"/>
                  </a:cubicBezTo>
                  <a:cubicBezTo>
                    <a:pt x="1384310" y="2245121"/>
                    <a:pt x="1419934" y="2265108"/>
                    <a:pt x="1453689" y="2284052"/>
                  </a:cubicBezTo>
                  <a:cubicBezTo>
                    <a:pt x="1509402" y="2315335"/>
                    <a:pt x="1562021" y="2344910"/>
                    <a:pt x="1602521" y="2365476"/>
                  </a:cubicBezTo>
                  <a:cubicBezTo>
                    <a:pt x="1617413" y="2373036"/>
                    <a:pt x="1635283" y="2377816"/>
                    <a:pt x="1654234" y="2382885"/>
                  </a:cubicBezTo>
                  <a:cubicBezTo>
                    <a:pt x="1703173" y="2395977"/>
                    <a:pt x="1764084" y="2412256"/>
                    <a:pt x="1798920" y="2488988"/>
                  </a:cubicBezTo>
                  <a:cubicBezTo>
                    <a:pt x="1818425" y="2531830"/>
                    <a:pt x="1835887" y="2609604"/>
                    <a:pt x="1837580" y="2615137"/>
                  </a:cubicBezTo>
                  <a:cubicBezTo>
                    <a:pt x="1838748" y="2618960"/>
                    <a:pt x="1838281" y="2622871"/>
                    <a:pt x="1836529" y="2626144"/>
                  </a:cubicBezTo>
                  <a:cubicBezTo>
                    <a:pt x="1834777" y="2629417"/>
                    <a:pt x="1831770" y="2632053"/>
                    <a:pt x="1827886" y="2633241"/>
                  </a:cubicBezTo>
                  <a:cubicBezTo>
                    <a:pt x="1820206" y="2635558"/>
                    <a:pt x="1812030" y="2631300"/>
                    <a:pt x="1809665" y="2623624"/>
                  </a:cubicBezTo>
                  <a:cubicBezTo>
                    <a:pt x="1809256" y="2622291"/>
                    <a:pt x="1791036" y="2542084"/>
                    <a:pt x="1772348" y="2500922"/>
                  </a:cubicBezTo>
                  <a:cubicBezTo>
                    <a:pt x="1743177" y="2436704"/>
                    <a:pt x="1694092" y="2423582"/>
                    <a:pt x="1646642" y="2410895"/>
                  </a:cubicBezTo>
                  <a:cubicBezTo>
                    <a:pt x="1626173" y="2405449"/>
                    <a:pt x="1606842" y="2400265"/>
                    <a:pt x="1589235" y="2391314"/>
                  </a:cubicBezTo>
                  <a:cubicBezTo>
                    <a:pt x="1548180" y="2370458"/>
                    <a:pt x="1495328" y="2340768"/>
                    <a:pt x="1439323" y="2309339"/>
                  </a:cubicBezTo>
                  <a:cubicBezTo>
                    <a:pt x="1405626" y="2290424"/>
                    <a:pt x="1370119" y="2270466"/>
                    <a:pt x="1333852" y="2250566"/>
                  </a:cubicBezTo>
                  <a:cubicBezTo>
                    <a:pt x="1298345" y="2231072"/>
                    <a:pt x="1267598" y="2210622"/>
                    <a:pt x="1240821" y="2189100"/>
                  </a:cubicBezTo>
                  <a:cubicBezTo>
                    <a:pt x="1226134" y="2205292"/>
                    <a:pt x="1205314" y="2215141"/>
                    <a:pt x="1182947" y="2215141"/>
                  </a:cubicBezTo>
                  <a:cubicBezTo>
                    <a:pt x="1144141" y="2215141"/>
                    <a:pt x="1111816" y="2186956"/>
                    <a:pt x="1105713" y="2150140"/>
                  </a:cubicBezTo>
                  <a:cubicBezTo>
                    <a:pt x="1095990" y="2152545"/>
                    <a:pt x="1085974" y="2153732"/>
                    <a:pt x="1075784" y="2153732"/>
                  </a:cubicBezTo>
                  <a:cubicBezTo>
                    <a:pt x="1070031" y="2153732"/>
                    <a:pt x="1064542" y="2152805"/>
                    <a:pt x="1058994" y="2152052"/>
                  </a:cubicBezTo>
                  <a:lnTo>
                    <a:pt x="981030" y="2579392"/>
                  </a:lnTo>
                  <a:cubicBezTo>
                    <a:pt x="980008" y="2584954"/>
                    <a:pt x="975891" y="2589183"/>
                    <a:pt x="970781" y="2590660"/>
                  </a:cubicBezTo>
                  <a:cubicBezTo>
                    <a:pt x="968649" y="2591268"/>
                    <a:pt x="966342" y="2591413"/>
                    <a:pt x="964006" y="2591008"/>
                  </a:cubicBezTo>
                  <a:cubicBezTo>
                    <a:pt x="956064" y="2589559"/>
                    <a:pt x="950808" y="2581999"/>
                    <a:pt x="952268" y="2574149"/>
                  </a:cubicBezTo>
                  <a:lnTo>
                    <a:pt x="1030553" y="2145071"/>
                  </a:lnTo>
                  <a:cubicBezTo>
                    <a:pt x="983483" y="2127025"/>
                    <a:pt x="949873" y="2082012"/>
                    <a:pt x="949873" y="2029148"/>
                  </a:cubicBezTo>
                  <a:cubicBezTo>
                    <a:pt x="949873" y="2026860"/>
                    <a:pt x="949932" y="2024600"/>
                    <a:pt x="950078" y="2022370"/>
                  </a:cubicBezTo>
                  <a:cubicBezTo>
                    <a:pt x="903124" y="2012637"/>
                    <a:pt x="868464" y="1975937"/>
                    <a:pt x="862566" y="1929185"/>
                  </a:cubicBezTo>
                  <a:cubicBezTo>
                    <a:pt x="845454" y="1923740"/>
                    <a:pt x="826007" y="1911632"/>
                    <a:pt x="815904" y="1891153"/>
                  </a:cubicBezTo>
                  <a:cubicBezTo>
                    <a:pt x="808896" y="1876988"/>
                    <a:pt x="804107" y="1853960"/>
                    <a:pt x="819058" y="1822879"/>
                  </a:cubicBezTo>
                  <a:cubicBezTo>
                    <a:pt x="802706" y="1781776"/>
                    <a:pt x="802385" y="1746263"/>
                    <a:pt x="818094" y="1717268"/>
                  </a:cubicBezTo>
                  <a:cubicBezTo>
                    <a:pt x="835410" y="1685260"/>
                    <a:pt x="867442" y="1670400"/>
                    <a:pt x="886714" y="1663941"/>
                  </a:cubicBezTo>
                  <a:lnTo>
                    <a:pt x="865252" y="1629355"/>
                  </a:lnTo>
                  <a:cubicBezTo>
                    <a:pt x="831964" y="1579881"/>
                    <a:pt x="841834" y="1518385"/>
                    <a:pt x="888641" y="1486725"/>
                  </a:cubicBezTo>
                  <a:cubicBezTo>
                    <a:pt x="890393" y="1485537"/>
                    <a:pt x="892350" y="1484784"/>
                    <a:pt x="894131" y="1483712"/>
                  </a:cubicBezTo>
                  <a:cubicBezTo>
                    <a:pt x="879852" y="1463668"/>
                    <a:pt x="874012" y="1432905"/>
                    <a:pt x="881429" y="1406517"/>
                  </a:cubicBezTo>
                  <a:cubicBezTo>
                    <a:pt x="890364" y="1374712"/>
                    <a:pt x="915476" y="1354436"/>
                    <a:pt x="951392" y="1349222"/>
                  </a:cubicBezTo>
                  <a:cubicBezTo>
                    <a:pt x="946515" y="1310407"/>
                    <a:pt x="960999" y="1271940"/>
                    <a:pt x="990607" y="1247753"/>
                  </a:cubicBezTo>
                  <a:cubicBezTo>
                    <a:pt x="1022932" y="1221249"/>
                    <a:pt x="1067608" y="1216382"/>
                    <a:pt x="1112283" y="1233704"/>
                  </a:cubicBezTo>
                  <a:cubicBezTo>
                    <a:pt x="1124226" y="1215340"/>
                    <a:pt x="1142651" y="1208330"/>
                    <a:pt x="1158302" y="1206621"/>
                  </a:cubicBezTo>
                  <a:lnTo>
                    <a:pt x="1145396" y="1167284"/>
                  </a:lnTo>
                  <a:cubicBezTo>
                    <a:pt x="1143936" y="1171977"/>
                    <a:pt x="1140637" y="1175772"/>
                    <a:pt x="1136023" y="1177104"/>
                  </a:cubicBezTo>
                  <a:cubicBezTo>
                    <a:pt x="1134096" y="1177654"/>
                    <a:pt x="1132052" y="1177857"/>
                    <a:pt x="1129979" y="1177568"/>
                  </a:cubicBezTo>
                  <a:cubicBezTo>
                    <a:pt x="1103611" y="1174063"/>
                    <a:pt x="1082733" y="1174816"/>
                    <a:pt x="1074966" y="1175279"/>
                  </a:cubicBezTo>
                  <a:cubicBezTo>
                    <a:pt x="1074440" y="1175308"/>
                    <a:pt x="1067053" y="1175772"/>
                    <a:pt x="1063928" y="1174410"/>
                  </a:cubicBezTo>
                  <a:cubicBezTo>
                    <a:pt x="1061738" y="1173454"/>
                    <a:pt x="1057504" y="1169747"/>
                    <a:pt x="1057037" y="1169341"/>
                  </a:cubicBezTo>
                  <a:cubicBezTo>
                    <a:pt x="1050058" y="1163432"/>
                    <a:pt x="1031195" y="1148688"/>
                    <a:pt x="1008624" y="1140462"/>
                  </a:cubicBezTo>
                  <a:cubicBezTo>
                    <a:pt x="1001090" y="1137681"/>
                    <a:pt x="997177" y="1129368"/>
                    <a:pt x="999980" y="1121836"/>
                  </a:cubicBezTo>
                  <a:cubicBezTo>
                    <a:pt x="1002842" y="1114305"/>
                    <a:pt x="1011222" y="1110568"/>
                    <a:pt x="1018756" y="1113262"/>
                  </a:cubicBezTo>
                  <a:cubicBezTo>
                    <a:pt x="1037123" y="1119983"/>
                    <a:pt x="1053008" y="1130034"/>
                    <a:pt x="1064016" y="1138028"/>
                  </a:cubicBezTo>
                  <a:lnTo>
                    <a:pt x="1105159" y="1044554"/>
                  </a:lnTo>
                  <a:lnTo>
                    <a:pt x="1093946" y="1010374"/>
                  </a:lnTo>
                  <a:cubicBezTo>
                    <a:pt x="1078879" y="958756"/>
                    <a:pt x="1102647" y="903778"/>
                    <a:pt x="1150302" y="879243"/>
                  </a:cubicBezTo>
                  <a:cubicBezTo>
                    <a:pt x="1160492" y="875101"/>
                    <a:pt x="1170858" y="872929"/>
                    <a:pt x="1181224" y="871654"/>
                  </a:cubicBezTo>
                  <a:lnTo>
                    <a:pt x="1216352" y="791794"/>
                  </a:lnTo>
                  <a:cubicBezTo>
                    <a:pt x="1201080" y="739771"/>
                    <a:pt x="1224908" y="684503"/>
                    <a:pt x="1274285" y="660142"/>
                  </a:cubicBezTo>
                  <a:lnTo>
                    <a:pt x="1328246" y="537528"/>
                  </a:lnTo>
                  <a:cubicBezTo>
                    <a:pt x="1328363" y="537180"/>
                    <a:pt x="1328334" y="536833"/>
                    <a:pt x="1328480" y="536485"/>
                  </a:cubicBezTo>
                  <a:lnTo>
                    <a:pt x="1330553" y="531764"/>
                  </a:lnTo>
                  <a:cubicBezTo>
                    <a:pt x="1330816" y="531155"/>
                    <a:pt x="1331224" y="530663"/>
                    <a:pt x="1331516" y="530084"/>
                  </a:cubicBezTo>
                  <a:lnTo>
                    <a:pt x="1352365" y="482695"/>
                  </a:lnTo>
                  <a:cubicBezTo>
                    <a:pt x="1361855" y="461346"/>
                    <a:pt x="1361943" y="437826"/>
                    <a:pt x="1352716" y="416420"/>
                  </a:cubicBezTo>
                  <a:cubicBezTo>
                    <a:pt x="1343518" y="395014"/>
                    <a:pt x="1326290" y="378850"/>
                    <a:pt x="1304244" y="370885"/>
                  </a:cubicBezTo>
                  <a:cubicBezTo>
                    <a:pt x="1263802" y="356286"/>
                    <a:pt x="1218980" y="374216"/>
                    <a:pt x="1200117" y="412654"/>
                  </a:cubicBezTo>
                  <a:lnTo>
                    <a:pt x="878596" y="1077112"/>
                  </a:lnTo>
                  <a:cubicBezTo>
                    <a:pt x="895328" y="1076765"/>
                    <a:pt x="912556" y="1077721"/>
                    <a:pt x="930631" y="1081399"/>
                  </a:cubicBezTo>
                  <a:cubicBezTo>
                    <a:pt x="938515" y="1083021"/>
                    <a:pt x="943625" y="1090669"/>
                    <a:pt x="941989" y="1098518"/>
                  </a:cubicBezTo>
                  <a:cubicBezTo>
                    <a:pt x="940880" y="1103935"/>
                    <a:pt x="936821" y="1108019"/>
                    <a:pt x="931799" y="1109497"/>
                  </a:cubicBezTo>
                  <a:cubicBezTo>
                    <a:pt x="929550" y="1110163"/>
                    <a:pt x="927156" y="1110279"/>
                    <a:pt x="924732" y="1109786"/>
                  </a:cubicBezTo>
                  <a:cubicBezTo>
                    <a:pt x="901752" y="1105094"/>
                    <a:pt x="879998" y="1104109"/>
                    <a:pt x="860084" y="1106803"/>
                  </a:cubicBezTo>
                  <a:cubicBezTo>
                    <a:pt x="859675" y="1106861"/>
                    <a:pt x="851820" y="1107614"/>
                    <a:pt x="848433" y="1105992"/>
                  </a:cubicBezTo>
                  <a:cubicBezTo>
                    <a:pt x="846593" y="1105123"/>
                    <a:pt x="843148" y="1102226"/>
                    <a:pt x="842885" y="1102023"/>
                  </a:cubicBezTo>
                  <a:cubicBezTo>
                    <a:pt x="826095" y="1088293"/>
                    <a:pt x="807816" y="1076388"/>
                    <a:pt x="788515" y="1066598"/>
                  </a:cubicBezTo>
                  <a:cubicBezTo>
                    <a:pt x="781331" y="1062948"/>
                    <a:pt x="778499" y="1054229"/>
                    <a:pt x="782178" y="1047103"/>
                  </a:cubicBezTo>
                  <a:cubicBezTo>
                    <a:pt x="785857" y="1039949"/>
                    <a:pt x="794705" y="1037226"/>
                    <a:pt x="801830" y="1040818"/>
                  </a:cubicBezTo>
                  <a:cubicBezTo>
                    <a:pt x="818503" y="1049305"/>
                    <a:pt x="834271" y="1059530"/>
                    <a:pt x="849309" y="1070711"/>
                  </a:cubicBezTo>
                  <a:lnTo>
                    <a:pt x="1100604" y="551374"/>
                  </a:lnTo>
                  <a:lnTo>
                    <a:pt x="1099903" y="551026"/>
                  </a:lnTo>
                  <a:cubicBezTo>
                    <a:pt x="1110736" y="528867"/>
                    <a:pt x="1111933" y="505317"/>
                    <a:pt x="1103815" y="483477"/>
                  </a:cubicBezTo>
                  <a:cubicBezTo>
                    <a:pt x="1095698" y="461636"/>
                    <a:pt x="1079375" y="444488"/>
                    <a:pt x="1057884" y="435190"/>
                  </a:cubicBezTo>
                  <a:cubicBezTo>
                    <a:pt x="1021384" y="423285"/>
                    <a:pt x="979657" y="439245"/>
                    <a:pt x="959918" y="473599"/>
                  </a:cubicBezTo>
                  <a:lnTo>
                    <a:pt x="528139" y="1289348"/>
                  </a:lnTo>
                  <a:cubicBezTo>
                    <a:pt x="573837" y="1318025"/>
                    <a:pt x="735955" y="1432123"/>
                    <a:pt x="782821" y="1632136"/>
                  </a:cubicBezTo>
                  <a:cubicBezTo>
                    <a:pt x="784631" y="1639928"/>
                    <a:pt x="779288" y="1647951"/>
                    <a:pt x="771900" y="1649516"/>
                  </a:cubicBezTo>
                  <a:cubicBezTo>
                    <a:pt x="764045" y="1651340"/>
                    <a:pt x="756190" y="1646503"/>
                    <a:pt x="754380" y="1638682"/>
                  </a:cubicBezTo>
                  <a:cubicBezTo>
                    <a:pt x="703718" y="1422420"/>
                    <a:pt x="503669" y="1308408"/>
                    <a:pt x="501684" y="1307279"/>
                  </a:cubicBezTo>
                  <a:lnTo>
                    <a:pt x="493917" y="1302905"/>
                  </a:lnTo>
                  <a:lnTo>
                    <a:pt x="515817" y="765145"/>
                  </a:lnTo>
                  <a:cubicBezTo>
                    <a:pt x="512400" y="721435"/>
                    <a:pt x="481098" y="682765"/>
                    <a:pt x="441415" y="674828"/>
                  </a:cubicBezTo>
                  <a:cubicBezTo>
                    <a:pt x="401499" y="666833"/>
                    <a:pt x="365641" y="692498"/>
                    <a:pt x="356356" y="735947"/>
                  </a:cubicBezTo>
                  <a:lnTo>
                    <a:pt x="220401" y="1273359"/>
                  </a:lnTo>
                  <a:cubicBezTo>
                    <a:pt x="207086" y="1334101"/>
                    <a:pt x="211787" y="1404547"/>
                    <a:pt x="234884" y="1488231"/>
                  </a:cubicBezTo>
                  <a:cubicBezTo>
                    <a:pt x="245863" y="1527973"/>
                    <a:pt x="256288" y="1567193"/>
                    <a:pt x="266187" y="1604415"/>
                  </a:cubicBezTo>
                  <a:cubicBezTo>
                    <a:pt x="282480" y="1665824"/>
                    <a:pt x="297898" y="1723843"/>
                    <a:pt x="311330" y="1766945"/>
                  </a:cubicBezTo>
                  <a:cubicBezTo>
                    <a:pt x="316264" y="1782819"/>
                    <a:pt x="325287" y="1798837"/>
                    <a:pt x="334894" y="1815840"/>
                  </a:cubicBezTo>
                  <a:cubicBezTo>
                    <a:pt x="359626" y="1859753"/>
                    <a:pt x="390403" y="1914355"/>
                    <a:pt x="359334" y="1992679"/>
                  </a:cubicBezTo>
                  <a:cubicBezTo>
                    <a:pt x="342019" y="2036419"/>
                    <a:pt x="139546" y="2467611"/>
                    <a:pt x="136743" y="2472680"/>
                  </a:cubicBezTo>
                  <a:cubicBezTo>
                    <a:pt x="134816" y="2476156"/>
                    <a:pt x="131662" y="2478560"/>
                    <a:pt x="128071" y="2479603"/>
                  </a:cubicBezTo>
                  <a:cubicBezTo>
                    <a:pt x="124479" y="2480646"/>
                    <a:pt x="120479" y="2480356"/>
                    <a:pt x="116916" y="2478416"/>
                  </a:cubicBezTo>
                  <a:cubicBezTo>
                    <a:pt x="109850" y="2474592"/>
                    <a:pt x="107251" y="2465786"/>
                    <a:pt x="111135" y="2458747"/>
                  </a:cubicBezTo>
                  <a:cubicBezTo>
                    <a:pt x="111806" y="2457531"/>
                    <a:pt x="315505" y="2024137"/>
                    <a:pt x="332149" y="1982107"/>
                  </a:cubicBezTo>
                  <a:cubicBezTo>
                    <a:pt x="358137" y="1916527"/>
                    <a:pt x="333317" y="1872527"/>
                    <a:pt x="309344" y="1829976"/>
                  </a:cubicBezTo>
                  <a:cubicBezTo>
                    <a:pt x="298978" y="1811611"/>
                    <a:pt x="289225" y="1794289"/>
                    <a:pt x="283414" y="1775548"/>
                  </a:cubicBezTo>
                  <a:cubicBezTo>
                    <a:pt x="269807" y="1731838"/>
                    <a:pt x="254302" y="1673558"/>
                    <a:pt x="237921" y="1611859"/>
                  </a:cubicBezTo>
                  <a:cubicBezTo>
                    <a:pt x="228051" y="1574725"/>
                    <a:pt x="217656" y="1535562"/>
                    <a:pt x="206706" y="1495907"/>
                  </a:cubicBezTo>
                  <a:cubicBezTo>
                    <a:pt x="182324" y="1407618"/>
                    <a:pt x="177506" y="1332624"/>
                    <a:pt x="191960" y="1266784"/>
                  </a:cubicBezTo>
                  <a:lnTo>
                    <a:pt x="327915" y="729430"/>
                  </a:lnTo>
                  <a:cubicBezTo>
                    <a:pt x="340383" y="671236"/>
                    <a:pt x="391659" y="635347"/>
                    <a:pt x="447197" y="646441"/>
                  </a:cubicBezTo>
                  <a:cubicBezTo>
                    <a:pt x="499435" y="656898"/>
                    <a:pt x="540578" y="706604"/>
                    <a:pt x="544987" y="764624"/>
                  </a:cubicBezTo>
                  <a:lnTo>
                    <a:pt x="526095" y="1231010"/>
                  </a:lnTo>
                  <a:lnTo>
                    <a:pt x="934368" y="459695"/>
                  </a:lnTo>
                  <a:cubicBezTo>
                    <a:pt x="961086" y="412973"/>
                    <a:pt x="1017384" y="391480"/>
                    <a:pt x="1068367" y="408164"/>
                  </a:cubicBezTo>
                  <a:cubicBezTo>
                    <a:pt x="1098501" y="421112"/>
                    <a:pt x="1120372" y="444140"/>
                    <a:pt x="1131263" y="473454"/>
                  </a:cubicBezTo>
                  <a:cubicBezTo>
                    <a:pt x="1132431" y="476583"/>
                    <a:pt x="1132899" y="479827"/>
                    <a:pt x="1133775" y="482984"/>
                  </a:cubicBezTo>
                  <a:lnTo>
                    <a:pt x="1173924" y="399996"/>
                  </a:lnTo>
                  <a:cubicBezTo>
                    <a:pt x="1199387" y="348117"/>
                    <a:pt x="1259685" y="323930"/>
                    <a:pt x="1314318" y="343598"/>
                  </a:cubicBezTo>
                  <a:cubicBezTo>
                    <a:pt x="1344014" y="354316"/>
                    <a:pt x="1367257" y="376099"/>
                    <a:pt x="1379667" y="404949"/>
                  </a:cubicBezTo>
                  <a:cubicBezTo>
                    <a:pt x="1389624" y="428035"/>
                    <a:pt x="1391143" y="452888"/>
                    <a:pt x="1384952" y="476612"/>
                  </a:cubicBezTo>
                  <a:cubicBezTo>
                    <a:pt x="1413247" y="462940"/>
                    <a:pt x="1446798" y="460333"/>
                    <a:pt x="1477691" y="472962"/>
                  </a:cubicBezTo>
                  <a:cubicBezTo>
                    <a:pt x="1534660" y="496193"/>
                    <a:pt x="1562196" y="559166"/>
                    <a:pt x="1540471" y="616374"/>
                  </a:cubicBezTo>
                  <a:lnTo>
                    <a:pt x="1537113" y="625180"/>
                  </a:lnTo>
                  <a:cubicBezTo>
                    <a:pt x="1576241" y="628308"/>
                    <a:pt x="1612390" y="651221"/>
                    <a:pt x="1630290" y="689195"/>
                  </a:cubicBezTo>
                  <a:lnTo>
                    <a:pt x="1656074" y="743826"/>
                  </a:lnTo>
                  <a:cubicBezTo>
                    <a:pt x="1664542" y="720885"/>
                    <a:pt x="1681565" y="701361"/>
                    <a:pt x="1705334" y="690267"/>
                  </a:cubicBezTo>
                  <a:cubicBezTo>
                    <a:pt x="1758419" y="665501"/>
                    <a:pt x="1820615" y="684851"/>
                    <a:pt x="1849961" y="735194"/>
                  </a:cubicBezTo>
                  <a:lnTo>
                    <a:pt x="2281390" y="1479310"/>
                  </a:lnTo>
                  <a:cubicBezTo>
                    <a:pt x="2362799" y="1619043"/>
                    <a:pt x="2389955" y="1783108"/>
                    <a:pt x="2357806" y="1941351"/>
                  </a:cubicBezTo>
                  <a:cubicBezTo>
                    <a:pt x="2344491" y="2006960"/>
                    <a:pt x="2356317" y="2038591"/>
                    <a:pt x="2396408" y="2094786"/>
                  </a:cubicBezTo>
                  <a:lnTo>
                    <a:pt x="2517588" y="2264789"/>
                  </a:lnTo>
                  <a:cubicBezTo>
                    <a:pt x="2520858" y="2269424"/>
                    <a:pt x="2521034" y="2275304"/>
                    <a:pt x="2518552" y="2279967"/>
                  </a:cubicBezTo>
                  <a:close/>
                  <a:moveTo>
                    <a:pt x="1158186" y="2100985"/>
                  </a:moveTo>
                  <a:lnTo>
                    <a:pt x="902540" y="1689257"/>
                  </a:lnTo>
                  <a:cubicBezTo>
                    <a:pt x="890189" y="1692646"/>
                    <a:pt x="858507" y="1703596"/>
                    <a:pt x="843761" y="1731027"/>
                  </a:cubicBezTo>
                  <a:cubicBezTo>
                    <a:pt x="831760" y="1753360"/>
                    <a:pt x="833395" y="1782529"/>
                    <a:pt x="848579" y="1817723"/>
                  </a:cubicBezTo>
                  <a:lnTo>
                    <a:pt x="851353" y="1824211"/>
                  </a:lnTo>
                  <a:lnTo>
                    <a:pt x="847995" y="1830381"/>
                  </a:lnTo>
                  <a:cubicBezTo>
                    <a:pt x="837658" y="1849151"/>
                    <a:pt x="835702" y="1865286"/>
                    <a:pt x="842155" y="1878349"/>
                  </a:cubicBezTo>
                  <a:cubicBezTo>
                    <a:pt x="849221" y="1892659"/>
                    <a:pt x="865603" y="1901175"/>
                    <a:pt x="878684" y="1903289"/>
                  </a:cubicBezTo>
                  <a:lnTo>
                    <a:pt x="890598" y="1905172"/>
                  </a:lnTo>
                  <a:lnTo>
                    <a:pt x="890948" y="1917164"/>
                  </a:lnTo>
                  <a:cubicBezTo>
                    <a:pt x="892262" y="1964727"/>
                    <a:pt x="930426" y="1992593"/>
                    <a:pt x="967452" y="1995547"/>
                  </a:cubicBezTo>
                  <a:lnTo>
                    <a:pt x="983687" y="1996851"/>
                  </a:lnTo>
                  <a:lnTo>
                    <a:pt x="980650" y="2012695"/>
                  </a:lnTo>
                  <a:cubicBezTo>
                    <a:pt x="979657" y="2017909"/>
                    <a:pt x="979132" y="2023355"/>
                    <a:pt x="979132" y="2029061"/>
                  </a:cubicBezTo>
                  <a:cubicBezTo>
                    <a:pt x="979132" y="2081780"/>
                    <a:pt x="1022494" y="2124679"/>
                    <a:pt x="1075813" y="2124679"/>
                  </a:cubicBezTo>
                  <a:cubicBezTo>
                    <a:pt x="1089040" y="2124679"/>
                    <a:pt x="1101830" y="2122043"/>
                    <a:pt x="1113802" y="2116887"/>
                  </a:cubicBezTo>
                  <a:lnTo>
                    <a:pt x="1137220" y="2106749"/>
                  </a:lnTo>
                  <a:lnTo>
                    <a:pt x="1134125" y="2131892"/>
                  </a:lnTo>
                  <a:cubicBezTo>
                    <a:pt x="1133921" y="2133659"/>
                    <a:pt x="1133950" y="2135396"/>
                    <a:pt x="1133950" y="2137366"/>
                  </a:cubicBezTo>
                  <a:cubicBezTo>
                    <a:pt x="1133950" y="2164218"/>
                    <a:pt x="1155967" y="2186059"/>
                    <a:pt x="1183006" y="2186059"/>
                  </a:cubicBezTo>
                  <a:cubicBezTo>
                    <a:pt x="1196788" y="2186059"/>
                    <a:pt x="1209694" y="2180091"/>
                    <a:pt x="1218892" y="2170214"/>
                  </a:cubicBezTo>
                  <a:cubicBezTo>
                    <a:pt x="1194715" y="2148373"/>
                    <a:pt x="1174450" y="2125403"/>
                    <a:pt x="1158186" y="2100985"/>
                  </a:cubicBezTo>
                  <a:close/>
                  <a:moveTo>
                    <a:pt x="1140286" y="1151440"/>
                  </a:moveTo>
                  <a:lnTo>
                    <a:pt x="1118795" y="1085918"/>
                  </a:lnTo>
                  <a:lnTo>
                    <a:pt x="1092427" y="1145878"/>
                  </a:lnTo>
                  <a:cubicBezTo>
                    <a:pt x="1103640" y="1145965"/>
                    <a:pt x="1117598" y="1146603"/>
                    <a:pt x="1133862" y="1148746"/>
                  </a:cubicBezTo>
                  <a:cubicBezTo>
                    <a:pt x="1136315" y="1149094"/>
                    <a:pt x="1138417" y="1150107"/>
                    <a:pt x="1140286" y="1151440"/>
                  </a:cubicBezTo>
                  <a:close/>
                  <a:moveTo>
                    <a:pt x="1365622" y="1838724"/>
                  </a:moveTo>
                  <a:lnTo>
                    <a:pt x="1167676" y="1235008"/>
                  </a:lnTo>
                  <a:cubicBezTo>
                    <a:pt x="1159062" y="1234689"/>
                    <a:pt x="1140432" y="1236514"/>
                    <a:pt x="1132928" y="1257370"/>
                  </a:cubicBezTo>
                  <a:lnTo>
                    <a:pt x="1127409" y="1272635"/>
                  </a:lnTo>
                  <a:lnTo>
                    <a:pt x="1112751" y="1265451"/>
                  </a:lnTo>
                  <a:cubicBezTo>
                    <a:pt x="1073769" y="1246391"/>
                    <a:pt x="1036072" y="1248100"/>
                    <a:pt x="1009208" y="1270028"/>
                  </a:cubicBezTo>
                  <a:cubicBezTo>
                    <a:pt x="984154" y="1290536"/>
                    <a:pt x="973847" y="1325238"/>
                    <a:pt x="982986" y="1358491"/>
                  </a:cubicBezTo>
                  <a:lnTo>
                    <a:pt x="987950" y="1376566"/>
                  </a:lnTo>
                  <a:lnTo>
                    <a:pt x="969087" y="1376798"/>
                  </a:lnTo>
                  <a:cubicBezTo>
                    <a:pt x="936909" y="1377203"/>
                    <a:pt x="916352" y="1390151"/>
                    <a:pt x="909578" y="1414222"/>
                  </a:cubicBezTo>
                  <a:cubicBezTo>
                    <a:pt x="903329" y="1436468"/>
                    <a:pt x="911008" y="1461698"/>
                    <a:pt x="922221" y="1471749"/>
                  </a:cubicBezTo>
                  <a:cubicBezTo>
                    <a:pt x="961670" y="1461321"/>
                    <a:pt x="1007689" y="1471025"/>
                    <a:pt x="1042233" y="1499731"/>
                  </a:cubicBezTo>
                  <a:lnTo>
                    <a:pt x="1365622" y="1838724"/>
                  </a:lnTo>
                  <a:close/>
                  <a:moveTo>
                    <a:pt x="1250019" y="884921"/>
                  </a:moveTo>
                  <a:lnTo>
                    <a:pt x="1230514" y="831999"/>
                  </a:lnTo>
                  <a:lnTo>
                    <a:pt x="1212877" y="872060"/>
                  </a:lnTo>
                  <a:cubicBezTo>
                    <a:pt x="1222572" y="873624"/>
                    <a:pt x="1232149" y="875970"/>
                    <a:pt x="1241376" y="880026"/>
                  </a:cubicBezTo>
                  <a:cubicBezTo>
                    <a:pt x="1244442" y="881387"/>
                    <a:pt x="1247099" y="883328"/>
                    <a:pt x="1250019" y="884921"/>
                  </a:cubicBezTo>
                  <a:close/>
                  <a:moveTo>
                    <a:pt x="1505256" y="626744"/>
                  </a:moveTo>
                  <a:lnTo>
                    <a:pt x="1513052" y="606178"/>
                  </a:lnTo>
                  <a:cubicBezTo>
                    <a:pt x="1529200" y="563742"/>
                    <a:pt x="1508760" y="516991"/>
                    <a:pt x="1466478" y="499756"/>
                  </a:cubicBezTo>
                  <a:cubicBezTo>
                    <a:pt x="1425073" y="482810"/>
                    <a:pt x="1377039" y="501754"/>
                    <a:pt x="1358176" y="541786"/>
                  </a:cubicBezTo>
                  <a:lnTo>
                    <a:pt x="1310755" y="649570"/>
                  </a:lnTo>
                  <a:cubicBezTo>
                    <a:pt x="1329005" y="647310"/>
                    <a:pt x="1347606" y="648990"/>
                    <a:pt x="1365330" y="655797"/>
                  </a:cubicBezTo>
                  <a:cubicBezTo>
                    <a:pt x="1388923" y="664864"/>
                    <a:pt x="1407933" y="681114"/>
                    <a:pt x="1420751" y="702085"/>
                  </a:cubicBezTo>
                  <a:cubicBezTo>
                    <a:pt x="1430621" y="672453"/>
                    <a:pt x="1452200" y="646818"/>
                    <a:pt x="1482860" y="633667"/>
                  </a:cubicBezTo>
                  <a:cubicBezTo>
                    <a:pt x="1490247" y="630539"/>
                    <a:pt x="1497752" y="628279"/>
                    <a:pt x="1505256" y="626744"/>
                  </a:cubicBezTo>
                  <a:close/>
                  <a:moveTo>
                    <a:pt x="815116" y="1405735"/>
                  </a:moveTo>
                  <a:cubicBezTo>
                    <a:pt x="807991" y="1396234"/>
                    <a:pt x="802823" y="1379694"/>
                    <a:pt x="807378" y="1364111"/>
                  </a:cubicBezTo>
                  <a:cubicBezTo>
                    <a:pt x="811291" y="1350815"/>
                    <a:pt x="821511" y="1340937"/>
                    <a:pt x="837775" y="1334768"/>
                  </a:cubicBezTo>
                  <a:lnTo>
                    <a:pt x="853134" y="1328974"/>
                  </a:lnTo>
                  <a:lnTo>
                    <a:pt x="845513" y="1314549"/>
                  </a:lnTo>
                  <a:cubicBezTo>
                    <a:pt x="833045" y="1290913"/>
                    <a:pt x="835030" y="1260643"/>
                    <a:pt x="850273" y="1240975"/>
                  </a:cubicBezTo>
                  <a:cubicBezTo>
                    <a:pt x="865486" y="1221365"/>
                    <a:pt x="891736" y="1214644"/>
                    <a:pt x="924236" y="1221944"/>
                  </a:cubicBezTo>
                  <a:cubicBezTo>
                    <a:pt x="932178" y="1223769"/>
                    <a:pt x="939887" y="1218816"/>
                    <a:pt x="941697" y="1211024"/>
                  </a:cubicBezTo>
                  <a:cubicBezTo>
                    <a:pt x="943508" y="1203232"/>
                    <a:pt x="938573" y="1195469"/>
                    <a:pt x="930689" y="1193702"/>
                  </a:cubicBezTo>
                  <a:cubicBezTo>
                    <a:pt x="887064" y="1183853"/>
                    <a:pt x="849338" y="1194658"/>
                    <a:pt x="827146" y="1223276"/>
                  </a:cubicBezTo>
                  <a:cubicBezTo>
                    <a:pt x="807787" y="1248216"/>
                    <a:pt x="802939" y="1283179"/>
                    <a:pt x="813627" y="1314086"/>
                  </a:cubicBezTo>
                  <a:cubicBezTo>
                    <a:pt x="792223" y="1326223"/>
                    <a:pt x="783113" y="1343023"/>
                    <a:pt x="779317" y="1356000"/>
                  </a:cubicBezTo>
                  <a:cubicBezTo>
                    <a:pt x="772834" y="1378072"/>
                    <a:pt x="777652" y="1404374"/>
                    <a:pt x="791639" y="1422999"/>
                  </a:cubicBezTo>
                  <a:cubicBezTo>
                    <a:pt x="794530" y="1426823"/>
                    <a:pt x="798910" y="1428821"/>
                    <a:pt x="803348" y="1428821"/>
                  </a:cubicBezTo>
                  <a:cubicBezTo>
                    <a:pt x="806385" y="1428821"/>
                    <a:pt x="809451" y="1427894"/>
                    <a:pt x="812079" y="1425954"/>
                  </a:cubicBezTo>
                  <a:cubicBezTo>
                    <a:pt x="818620" y="1421232"/>
                    <a:pt x="819934" y="1412137"/>
                    <a:pt x="815116" y="1405735"/>
                  </a:cubicBezTo>
                  <a:close/>
                  <a:moveTo>
                    <a:pt x="1064016" y="1377956"/>
                  </a:moveTo>
                  <a:cubicBezTo>
                    <a:pt x="1057592" y="1382794"/>
                    <a:pt x="1056366" y="1391831"/>
                    <a:pt x="1061213" y="1398175"/>
                  </a:cubicBezTo>
                  <a:cubicBezTo>
                    <a:pt x="1066060" y="1404519"/>
                    <a:pt x="1075229" y="1405880"/>
                    <a:pt x="1081653" y="1401014"/>
                  </a:cubicBezTo>
                  <a:cubicBezTo>
                    <a:pt x="1086471" y="1397480"/>
                    <a:pt x="1129365" y="1367471"/>
                    <a:pt x="1163383" y="1407821"/>
                  </a:cubicBezTo>
                  <a:cubicBezTo>
                    <a:pt x="1166303" y="1411239"/>
                    <a:pt x="1170420" y="1413006"/>
                    <a:pt x="1174596" y="1413006"/>
                  </a:cubicBezTo>
                  <a:cubicBezTo>
                    <a:pt x="1177896" y="1413006"/>
                    <a:pt x="1181254" y="1411905"/>
                    <a:pt x="1183969" y="1409646"/>
                  </a:cubicBezTo>
                  <a:cubicBezTo>
                    <a:pt x="1190130" y="1404490"/>
                    <a:pt x="1190948" y="1395365"/>
                    <a:pt x="1185809" y="1389224"/>
                  </a:cubicBezTo>
                  <a:cubicBezTo>
                    <a:pt x="1143586" y="1339286"/>
                    <a:pt x="1087639" y="1359997"/>
                    <a:pt x="1064016" y="1377956"/>
                  </a:cubicBezTo>
                  <a:close/>
                  <a:moveTo>
                    <a:pt x="76533" y="901316"/>
                  </a:moveTo>
                  <a:cubicBezTo>
                    <a:pt x="34339" y="901316"/>
                    <a:pt x="0" y="867251"/>
                    <a:pt x="0" y="825395"/>
                  </a:cubicBezTo>
                  <a:cubicBezTo>
                    <a:pt x="0" y="783539"/>
                    <a:pt x="34339" y="749474"/>
                    <a:pt x="76533" y="749474"/>
                  </a:cubicBezTo>
                  <a:cubicBezTo>
                    <a:pt x="118727" y="749474"/>
                    <a:pt x="153066" y="783539"/>
                    <a:pt x="153066" y="825395"/>
                  </a:cubicBezTo>
                  <a:cubicBezTo>
                    <a:pt x="153066" y="867251"/>
                    <a:pt x="118756" y="901316"/>
                    <a:pt x="76533" y="901316"/>
                  </a:cubicBezTo>
                  <a:close/>
                  <a:moveTo>
                    <a:pt x="123895" y="825395"/>
                  </a:moveTo>
                  <a:cubicBezTo>
                    <a:pt x="123895" y="799499"/>
                    <a:pt x="102638" y="778441"/>
                    <a:pt x="76562" y="778441"/>
                  </a:cubicBezTo>
                  <a:cubicBezTo>
                    <a:pt x="50487" y="778441"/>
                    <a:pt x="29229" y="799528"/>
                    <a:pt x="29229" y="825395"/>
                  </a:cubicBezTo>
                  <a:cubicBezTo>
                    <a:pt x="29229" y="851262"/>
                    <a:pt x="50487" y="872349"/>
                    <a:pt x="76562" y="872349"/>
                  </a:cubicBezTo>
                  <a:cubicBezTo>
                    <a:pt x="102638" y="872349"/>
                    <a:pt x="123895" y="851291"/>
                    <a:pt x="123895" y="825395"/>
                  </a:cubicBezTo>
                  <a:close/>
                  <a:moveTo>
                    <a:pt x="1460405" y="197261"/>
                  </a:moveTo>
                  <a:cubicBezTo>
                    <a:pt x="1460405" y="144513"/>
                    <a:pt x="1503679" y="101556"/>
                    <a:pt x="1556881" y="101556"/>
                  </a:cubicBezTo>
                  <a:cubicBezTo>
                    <a:pt x="1610084" y="101556"/>
                    <a:pt x="1653358" y="144484"/>
                    <a:pt x="1653358" y="197261"/>
                  </a:cubicBezTo>
                  <a:cubicBezTo>
                    <a:pt x="1653358" y="250037"/>
                    <a:pt x="1610084" y="292936"/>
                    <a:pt x="1556881" y="292936"/>
                  </a:cubicBezTo>
                  <a:cubicBezTo>
                    <a:pt x="1503679" y="292936"/>
                    <a:pt x="1460405" y="250008"/>
                    <a:pt x="1460405" y="197261"/>
                  </a:cubicBezTo>
                  <a:close/>
                  <a:moveTo>
                    <a:pt x="1489605" y="197261"/>
                  </a:moveTo>
                  <a:cubicBezTo>
                    <a:pt x="1489605" y="234048"/>
                    <a:pt x="1519768" y="263970"/>
                    <a:pt x="1556881" y="263970"/>
                  </a:cubicBezTo>
                  <a:cubicBezTo>
                    <a:pt x="1593995" y="263970"/>
                    <a:pt x="1624158" y="234048"/>
                    <a:pt x="1624158" y="197261"/>
                  </a:cubicBezTo>
                  <a:cubicBezTo>
                    <a:pt x="1624158" y="160444"/>
                    <a:pt x="1593995" y="130522"/>
                    <a:pt x="1556881" y="130522"/>
                  </a:cubicBezTo>
                  <a:cubicBezTo>
                    <a:pt x="1519768" y="130522"/>
                    <a:pt x="1489605" y="160444"/>
                    <a:pt x="1489605" y="197261"/>
                  </a:cubicBezTo>
                  <a:close/>
                </a:path>
              </a:pathLst>
            </a:custGeom>
            <a:solidFill>
              <a:srgbClr val="000000"/>
            </a:solidFill>
            <a:ln w="291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29" name="Ellipse 28">
              <a:extLst>
                <a:ext uri="{FF2B5EF4-FFF2-40B4-BE49-F238E27FC236}">
                  <a16:creationId xmlns:a16="http://schemas.microsoft.com/office/drawing/2014/main" id="{2AE812A5-D6BD-D846-89D5-0F204B144F21}"/>
                </a:ext>
              </a:extLst>
            </p:cNvPr>
            <p:cNvSpPr/>
            <p:nvPr/>
          </p:nvSpPr>
          <p:spPr>
            <a:xfrm>
              <a:off x="1129987" y="3399610"/>
              <a:ext cx="113553" cy="1135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0" name="Ellipse 29">
              <a:extLst>
                <a:ext uri="{FF2B5EF4-FFF2-40B4-BE49-F238E27FC236}">
                  <a16:creationId xmlns:a16="http://schemas.microsoft.com/office/drawing/2014/main" id="{784B23AD-3B63-374A-BA88-680AE4D78C60}"/>
                </a:ext>
              </a:extLst>
            </p:cNvPr>
            <p:cNvSpPr/>
            <p:nvPr/>
          </p:nvSpPr>
          <p:spPr>
            <a:xfrm>
              <a:off x="2582271" y="2748176"/>
              <a:ext cx="155388" cy="15538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1" name="Ellipse 30">
              <a:extLst>
                <a:ext uri="{FF2B5EF4-FFF2-40B4-BE49-F238E27FC236}">
                  <a16:creationId xmlns:a16="http://schemas.microsoft.com/office/drawing/2014/main" id="{BA3014B8-6D65-8E40-ACE5-0D1E3B07B61D}"/>
                </a:ext>
              </a:extLst>
            </p:cNvPr>
            <p:cNvSpPr/>
            <p:nvPr/>
          </p:nvSpPr>
          <p:spPr>
            <a:xfrm>
              <a:off x="3330216" y="3148599"/>
              <a:ext cx="184384" cy="15538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Ellipse 31">
              <a:extLst>
                <a:ext uri="{FF2B5EF4-FFF2-40B4-BE49-F238E27FC236}">
                  <a16:creationId xmlns:a16="http://schemas.microsoft.com/office/drawing/2014/main" id="{5CA1CA56-1E6E-724D-9F77-916D3CF80926}"/>
                </a:ext>
              </a:extLst>
            </p:cNvPr>
            <p:cNvSpPr/>
            <p:nvPr/>
          </p:nvSpPr>
          <p:spPr>
            <a:xfrm>
              <a:off x="3193577" y="3393857"/>
              <a:ext cx="259308" cy="2496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Ellipse 34">
              <a:extLst>
                <a:ext uri="{FF2B5EF4-FFF2-40B4-BE49-F238E27FC236}">
                  <a16:creationId xmlns:a16="http://schemas.microsoft.com/office/drawing/2014/main" id="{D97EFD46-A644-B84F-9AE7-0163BE6E1712}"/>
                </a:ext>
              </a:extLst>
            </p:cNvPr>
            <p:cNvSpPr/>
            <p:nvPr/>
          </p:nvSpPr>
          <p:spPr>
            <a:xfrm>
              <a:off x="1540334" y="2881672"/>
              <a:ext cx="294577" cy="31254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4" name="Ellipse 43">
              <a:extLst>
                <a:ext uri="{FF2B5EF4-FFF2-40B4-BE49-F238E27FC236}">
                  <a16:creationId xmlns:a16="http://schemas.microsoft.com/office/drawing/2014/main" id="{819C4492-DA65-1A41-AE18-20EF77D6AEAD}"/>
                </a:ext>
              </a:extLst>
            </p:cNvPr>
            <p:cNvSpPr/>
            <p:nvPr/>
          </p:nvSpPr>
          <p:spPr>
            <a:xfrm>
              <a:off x="1694280" y="2628847"/>
              <a:ext cx="391970" cy="41587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5" name="Ellipse 44">
              <a:extLst>
                <a:ext uri="{FF2B5EF4-FFF2-40B4-BE49-F238E27FC236}">
                  <a16:creationId xmlns:a16="http://schemas.microsoft.com/office/drawing/2014/main" id="{9B18853D-545D-2541-8705-0B9DC73B3E9F}"/>
                </a:ext>
              </a:extLst>
            </p:cNvPr>
            <p:cNvSpPr/>
            <p:nvPr/>
          </p:nvSpPr>
          <p:spPr>
            <a:xfrm>
              <a:off x="2843446" y="2745322"/>
              <a:ext cx="470683" cy="49939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6" name="Arc 45">
              <a:extLst>
                <a:ext uri="{FF2B5EF4-FFF2-40B4-BE49-F238E27FC236}">
                  <a16:creationId xmlns:a16="http://schemas.microsoft.com/office/drawing/2014/main" id="{043C8817-1A81-5D48-B14D-249AC77804C9}"/>
                </a:ext>
              </a:extLst>
            </p:cNvPr>
            <p:cNvSpPr/>
            <p:nvPr/>
          </p:nvSpPr>
          <p:spPr>
            <a:xfrm rot="14947729">
              <a:off x="1757320" y="2676975"/>
              <a:ext cx="331173" cy="331173"/>
            </a:xfrm>
            <a:prstGeom prst="arc">
              <a:avLst/>
            </a:prstGeom>
            <a:ln>
              <a:solidFill>
                <a:srgbClr val="FE5757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7" name="Arc 46">
              <a:extLst>
                <a:ext uri="{FF2B5EF4-FFF2-40B4-BE49-F238E27FC236}">
                  <a16:creationId xmlns:a16="http://schemas.microsoft.com/office/drawing/2014/main" id="{9C0E2B63-AEAC-C246-B210-73F19E553A6E}"/>
                </a:ext>
              </a:extLst>
            </p:cNvPr>
            <p:cNvSpPr/>
            <p:nvPr/>
          </p:nvSpPr>
          <p:spPr>
            <a:xfrm rot="11011269">
              <a:off x="2903376" y="2890200"/>
              <a:ext cx="286522" cy="286522"/>
            </a:xfrm>
            <a:prstGeom prst="arc">
              <a:avLst/>
            </a:prstGeom>
            <a:ln>
              <a:solidFill>
                <a:srgbClr val="FE5757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8" name="Arc 47">
              <a:extLst>
                <a:ext uri="{FF2B5EF4-FFF2-40B4-BE49-F238E27FC236}">
                  <a16:creationId xmlns:a16="http://schemas.microsoft.com/office/drawing/2014/main" id="{57ADF1FC-9FA8-C045-9553-04B239C72C39}"/>
                </a:ext>
              </a:extLst>
            </p:cNvPr>
            <p:cNvSpPr/>
            <p:nvPr/>
          </p:nvSpPr>
          <p:spPr>
            <a:xfrm rot="2742776">
              <a:off x="3242445" y="3433256"/>
              <a:ext cx="175541" cy="175541"/>
            </a:xfrm>
            <a:prstGeom prst="arc">
              <a:avLst/>
            </a:prstGeom>
            <a:ln>
              <a:solidFill>
                <a:srgbClr val="FE5757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82" name="Entrée manuscrite 81">
                  <a:extLst>
                    <a:ext uri="{FF2B5EF4-FFF2-40B4-BE49-F238E27FC236}">
                      <a16:creationId xmlns:a16="http://schemas.microsoft.com/office/drawing/2014/main" id="{5B68667F-09F5-FB43-927F-E208DE8F0B9D}"/>
                    </a:ext>
                  </a:extLst>
                </p14:cNvPr>
                <p14:cNvContentPartPr/>
                <p14:nvPr/>
              </p14:nvContentPartPr>
              <p14:xfrm>
                <a:off x="4685755" y="4932115"/>
                <a:ext cx="22320" cy="13680"/>
              </p14:xfrm>
            </p:contentPart>
          </mc:Choice>
          <mc:Fallback xmlns="">
            <p:pic>
              <p:nvPicPr>
                <p:cNvPr id="82" name="Entrée manuscrite 81">
                  <a:extLst>
                    <a:ext uri="{FF2B5EF4-FFF2-40B4-BE49-F238E27FC236}">
                      <a16:creationId xmlns:a16="http://schemas.microsoft.com/office/drawing/2014/main" id="{5B68667F-09F5-FB43-927F-E208DE8F0B9D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4677170" y="4923565"/>
                  <a:ext cx="39146" cy="30438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87" name="ZoneTexte 86">
            <a:extLst>
              <a:ext uri="{FF2B5EF4-FFF2-40B4-BE49-F238E27FC236}">
                <a16:creationId xmlns:a16="http://schemas.microsoft.com/office/drawing/2014/main" id="{E9321573-38F1-BC46-8CD1-87B3E267866A}"/>
              </a:ext>
            </a:extLst>
          </p:cNvPr>
          <p:cNvSpPr txBox="1"/>
          <p:nvPr/>
        </p:nvSpPr>
        <p:spPr>
          <a:xfrm>
            <a:off x="1165708" y="6219866"/>
            <a:ext cx="22591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chemeClr val="bg1"/>
                </a:solidFill>
                <a:latin typeface="Glacial Indifference" pitchFamily="2" charset="0"/>
              </a:rPr>
              <a:t>LAVER</a:t>
            </a:r>
          </a:p>
          <a:p>
            <a:pPr algn="ctr"/>
            <a:r>
              <a:rPr lang="fr-FR" sz="2800" b="1" dirty="0">
                <a:solidFill>
                  <a:schemeClr val="bg1"/>
                </a:solidFill>
                <a:latin typeface="Glacial Indifference" pitchFamily="2" charset="0"/>
              </a:rPr>
              <a:t>SES MAINS</a:t>
            </a:r>
            <a:endParaRPr lang="fr-FR" sz="2800" b="1" dirty="0">
              <a:solidFill>
                <a:srgbClr val="7030A0"/>
              </a:solidFill>
              <a:latin typeface="Cooper Black" panose="0208090404030B020404" pitchFamily="18" charset="77"/>
            </a:endParaRPr>
          </a:p>
        </p:txBody>
      </p:sp>
      <p:sp>
        <p:nvSpPr>
          <p:cNvPr id="88" name="ZoneTexte 87">
            <a:extLst>
              <a:ext uri="{FF2B5EF4-FFF2-40B4-BE49-F238E27FC236}">
                <a16:creationId xmlns:a16="http://schemas.microsoft.com/office/drawing/2014/main" id="{0B60A8D9-CD11-D040-AB9F-6DA36417836F}"/>
              </a:ext>
            </a:extLst>
          </p:cNvPr>
          <p:cNvSpPr txBox="1"/>
          <p:nvPr/>
        </p:nvSpPr>
        <p:spPr>
          <a:xfrm>
            <a:off x="4427997" y="6232241"/>
            <a:ext cx="22591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chemeClr val="bg1"/>
                </a:solidFill>
                <a:latin typeface="Glacial Indifference" pitchFamily="2" charset="0"/>
              </a:rPr>
              <a:t>RESTER</a:t>
            </a:r>
          </a:p>
          <a:p>
            <a:pPr algn="ctr"/>
            <a:r>
              <a:rPr lang="fr-FR" sz="2800" b="1" dirty="0">
                <a:solidFill>
                  <a:schemeClr val="bg1"/>
                </a:solidFill>
                <a:latin typeface="Glacial Indifference" pitchFamily="2" charset="0"/>
              </a:rPr>
              <a:t>CHEZ SOI</a:t>
            </a:r>
            <a:endParaRPr lang="fr-FR" sz="2800" b="1" dirty="0">
              <a:solidFill>
                <a:srgbClr val="7030A0"/>
              </a:solidFill>
              <a:latin typeface="Cooper Black" panose="0208090404030B020404" pitchFamily="18" charset="77"/>
            </a:endParaRPr>
          </a:p>
        </p:txBody>
      </p:sp>
      <p:sp>
        <p:nvSpPr>
          <p:cNvPr id="89" name="ZoneTexte 88">
            <a:extLst>
              <a:ext uri="{FF2B5EF4-FFF2-40B4-BE49-F238E27FC236}">
                <a16:creationId xmlns:a16="http://schemas.microsoft.com/office/drawing/2014/main" id="{FEA7E061-8F29-5B4F-9835-E699748B9D61}"/>
              </a:ext>
            </a:extLst>
          </p:cNvPr>
          <p:cNvSpPr txBox="1"/>
          <p:nvPr/>
        </p:nvSpPr>
        <p:spPr>
          <a:xfrm>
            <a:off x="6607582" y="6219866"/>
            <a:ext cx="35715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chemeClr val="bg1"/>
                </a:solidFill>
                <a:latin typeface="Glacial Indifference" pitchFamily="2" charset="0"/>
              </a:rPr>
              <a:t>UTILISER</a:t>
            </a:r>
          </a:p>
          <a:p>
            <a:pPr algn="ctr"/>
            <a:r>
              <a:rPr lang="fr-FR" sz="2800" b="1" dirty="0">
                <a:solidFill>
                  <a:schemeClr val="bg1"/>
                </a:solidFill>
                <a:latin typeface="Glacial Indifference" pitchFamily="2" charset="0"/>
              </a:rPr>
              <a:t>SON COUDE</a:t>
            </a:r>
            <a:endParaRPr lang="fr-FR" sz="2800" b="1" dirty="0">
              <a:solidFill>
                <a:srgbClr val="7030A0"/>
              </a:solidFill>
              <a:latin typeface="Cooper Black" panose="0208090404030B020404" pitchFamily="18" charset="77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91" name="Entrée manuscrite 90">
                <a:extLst>
                  <a:ext uri="{FF2B5EF4-FFF2-40B4-BE49-F238E27FC236}">
                    <a16:creationId xmlns:a16="http://schemas.microsoft.com/office/drawing/2014/main" id="{C83B11E8-01A3-0244-A0B0-DAA79CFBE427}"/>
                  </a:ext>
                </a:extLst>
              </p14:cNvPr>
              <p14:cNvContentPartPr/>
              <p14:nvPr/>
            </p14:nvContentPartPr>
            <p14:xfrm>
              <a:off x="5023450" y="5567839"/>
              <a:ext cx="18720" cy="9720"/>
            </p14:xfrm>
          </p:contentPart>
        </mc:Choice>
        <mc:Fallback xmlns="">
          <p:pic>
            <p:nvPicPr>
              <p:cNvPr id="91" name="Entrée manuscrite 90">
                <a:extLst>
                  <a:ext uri="{FF2B5EF4-FFF2-40B4-BE49-F238E27FC236}">
                    <a16:creationId xmlns:a16="http://schemas.microsoft.com/office/drawing/2014/main" id="{C83B11E8-01A3-0244-A0B0-DAA79CFBE427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5014450" y="5559199"/>
                <a:ext cx="36360" cy="27360"/>
              </a:xfrm>
              <a:prstGeom prst="rect">
                <a:avLst/>
              </a:prstGeom>
            </p:spPr>
          </p:pic>
        </mc:Fallback>
      </mc:AlternateContent>
      <p:pic>
        <p:nvPicPr>
          <p:cNvPr id="4" name="Image 3">
            <a:extLst>
              <a:ext uri="{FF2B5EF4-FFF2-40B4-BE49-F238E27FC236}">
                <a16:creationId xmlns:a16="http://schemas.microsoft.com/office/drawing/2014/main" id="{3F186B0B-7693-F344-BBF1-FED2F30DB5B7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79250" y="2555825"/>
            <a:ext cx="2411234" cy="3724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47102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9033</TotalTime>
  <Words>920</Words>
  <Application>Microsoft Macintosh PowerPoint</Application>
  <PresentationFormat>Personnalisé</PresentationFormat>
  <Paragraphs>87</Paragraphs>
  <Slides>7</Slides>
  <Notes>7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7</vt:i4>
      </vt:variant>
    </vt:vector>
  </HeadingPairs>
  <TitlesOfParts>
    <vt:vector size="18" baseType="lpstr">
      <vt:lpstr>Roboto</vt:lpstr>
      <vt:lpstr>Poppins SemiBold</vt:lpstr>
      <vt:lpstr>Poppins</vt:lpstr>
      <vt:lpstr>Cooper Black</vt:lpstr>
      <vt:lpstr>Calibri</vt:lpstr>
      <vt:lpstr>Glacial Indifference</vt:lpstr>
      <vt:lpstr>Arial</vt:lpstr>
      <vt:lpstr>Roboto Black</vt:lpstr>
      <vt:lpstr>Calibri Light</vt:lpstr>
      <vt:lpstr>Thème Office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yo yo</dc:creator>
  <cp:lastModifiedBy>Florian Mas</cp:lastModifiedBy>
  <cp:revision>71</cp:revision>
  <dcterms:created xsi:type="dcterms:W3CDTF">2017-11-03T13:21:56Z</dcterms:created>
  <dcterms:modified xsi:type="dcterms:W3CDTF">2020-03-17T14:00:13Z</dcterms:modified>
</cp:coreProperties>
</file>