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11"/>
  </p:notesMasterIdLst>
  <p:sldIdLst>
    <p:sldId id="257" r:id="rId2"/>
    <p:sldId id="260" r:id="rId3"/>
    <p:sldId id="259" r:id="rId4"/>
    <p:sldId id="258" r:id="rId5"/>
    <p:sldId id="261" r:id="rId6"/>
    <p:sldId id="262" r:id="rId7"/>
    <p:sldId id="263" r:id="rId8"/>
    <p:sldId id="264" r:id="rId9"/>
    <p:sldId id="265" r:id="rId10"/>
  </p:sldIdLst>
  <p:sldSz cx="13716000" cy="13716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Glacial Indifference" pitchFamily="2" charset="0"/>
      <p:regular r:id="rId18"/>
      <p:bold r:id="rId19"/>
      <p:italic r:id="rId20"/>
    </p:embeddedFont>
    <p:embeddedFont>
      <p:font typeface="Poppins" pitchFamily="2" charset="77"/>
      <p:regular r:id="rId21"/>
      <p:bold r:id="rId22"/>
      <p:italic r:id="rId23"/>
      <p:boldItalic r:id="rId24"/>
    </p:embeddedFont>
    <p:embeddedFont>
      <p:font typeface="Poppins SemiBold" pitchFamily="2" charset="77"/>
      <p:regular r:id="rId25"/>
      <p:bold r:id="rId26"/>
      <p:italic r:id="rId27"/>
      <p:boldItalic r:id="rId28"/>
    </p:embeddedFont>
    <p:embeddedFont>
      <p:font typeface="Roboto" pitchFamily="2" charset="0"/>
      <p:regular r:id="rId29"/>
      <p:bold r:id="rId30"/>
      <p:italic r:id="rId31"/>
      <p:boldItalic r:id="rId32"/>
    </p:embeddedFont>
    <p:embeddedFont>
      <p:font typeface="Roboto Black" pitchFamily="2" charset="0"/>
      <p:bold r:id="rId33"/>
      <p:italic r:id="rId34"/>
      <p:boldItalic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orian Mas" initials="FM" lastIdx="1" clrIdx="0">
    <p:extLst>
      <p:ext uri="{19B8F6BF-5375-455C-9EA6-DF929625EA0E}">
        <p15:presenceInfo xmlns:p15="http://schemas.microsoft.com/office/powerpoint/2012/main" userId="3668b3cc3935647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C8EB"/>
    <a:srgbClr val="FB557F"/>
    <a:srgbClr val="E94C72"/>
    <a:srgbClr val="3B3838"/>
    <a:srgbClr val="4A8AFB"/>
    <a:srgbClr val="95ABD3"/>
    <a:srgbClr val="FC5E20"/>
    <a:srgbClr val="BC32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/>
    <p:restoredTop sz="82686"/>
  </p:normalViewPr>
  <p:slideViewPr>
    <p:cSldViewPr snapToGrid="0" snapToObjects="1">
      <p:cViewPr>
        <p:scale>
          <a:sx n="23" d="100"/>
          <a:sy n="23" d="100"/>
        </p:scale>
        <p:origin x="302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theme" Target="theme/theme1.xml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font" Target="fonts/font2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C351E-1E80-1047-9F7D-42EC46FC030F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BB418-DBEB-244B-B2B5-4DDD8E1CE1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656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BB418-DBEB-244B-B2B5-4DDD8E1CE1E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173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BB418-DBEB-244B-B2B5-4DDD8E1CE1E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7947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BB418-DBEB-244B-B2B5-4DDD8E1CE1E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770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BB418-DBEB-244B-B2B5-4DDD8E1CE1E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461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90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4466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47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15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188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869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521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5374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11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537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093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F9560-C18E-5542-A44B-F424585E17E6}" type="datetimeFigureOut">
              <a:rPr lang="fr-FR" smtClean="0"/>
              <a:t>14/03/2020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28DFF-E9C1-B74E-9F9E-5CE1D88D9C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57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E1C1EA90-62E9-6546-8E35-3016685B5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32" name="ZoneTexte 231">
            <a:extLst>
              <a:ext uri="{FF2B5EF4-FFF2-40B4-BE49-F238E27FC236}">
                <a16:creationId xmlns:a16="http://schemas.microsoft.com/office/drawing/2014/main" id="{B2BABB2B-C2E4-4E47-B3B3-38AD67A9D1E1}"/>
              </a:ext>
            </a:extLst>
          </p:cNvPr>
          <p:cNvSpPr txBox="1"/>
          <p:nvPr/>
        </p:nvSpPr>
        <p:spPr>
          <a:xfrm>
            <a:off x="2274236" y="5780192"/>
            <a:ext cx="91088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fr-FR" sz="5000" dirty="0">
                <a:solidFill>
                  <a:prstClr val="black"/>
                </a:solidFill>
                <a:latin typeface="Glacial Indifference" pitchFamily="2" charset="0"/>
              </a:rPr>
              <a:t>KIT COM’ RÉSEAUX SOCIAUX À PERSONNALISER</a:t>
            </a:r>
          </a:p>
        </p:txBody>
      </p:sp>
      <p:sp>
        <p:nvSpPr>
          <p:cNvPr id="233" name="ZoneTexte 232">
            <a:extLst>
              <a:ext uri="{FF2B5EF4-FFF2-40B4-BE49-F238E27FC236}">
                <a16:creationId xmlns:a16="http://schemas.microsoft.com/office/drawing/2014/main" id="{65A91184-EF77-B140-B5A0-65A9F0BFC654}"/>
              </a:ext>
            </a:extLst>
          </p:cNvPr>
          <p:cNvSpPr txBox="1"/>
          <p:nvPr/>
        </p:nvSpPr>
        <p:spPr>
          <a:xfrm>
            <a:off x="2562587" y="8406853"/>
            <a:ext cx="8532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sz="5400" dirty="0">
                <a:solidFill>
                  <a:srgbClr val="FC5E20"/>
                </a:solidFill>
                <a:latin typeface="Glacial Indifference" pitchFamily="2" charset="0"/>
              </a:rPr>
              <a:t>Offert par </a:t>
            </a:r>
            <a:r>
              <a:rPr lang="fr-FR" sz="5400" dirty="0" err="1">
                <a:solidFill>
                  <a:srgbClr val="FC5E20"/>
                </a:solidFill>
                <a:latin typeface="Glacial Indifference" pitchFamily="2" charset="0"/>
              </a:rPr>
              <a:t>Com’Augmentée</a:t>
            </a:r>
            <a:endParaRPr lang="fr-FR" sz="5400" dirty="0">
              <a:solidFill>
                <a:srgbClr val="FC5E20"/>
              </a:solidFill>
              <a:latin typeface="Glacial Indifference" pitchFamily="2" charset="0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00061243-7F03-644B-9BAD-D632BF2A26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189371" y="11240980"/>
            <a:ext cx="5278581" cy="247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64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E1C1EA90-62E9-6546-8E35-3016685B5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32" name="ZoneTexte 231">
            <a:extLst>
              <a:ext uri="{FF2B5EF4-FFF2-40B4-BE49-F238E27FC236}">
                <a16:creationId xmlns:a16="http://schemas.microsoft.com/office/drawing/2014/main" id="{B2BABB2B-C2E4-4E47-B3B3-38AD67A9D1E1}"/>
              </a:ext>
            </a:extLst>
          </p:cNvPr>
          <p:cNvSpPr txBox="1"/>
          <p:nvPr/>
        </p:nvSpPr>
        <p:spPr>
          <a:xfrm>
            <a:off x="2286716" y="5301139"/>
            <a:ext cx="9108855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fr-FR" sz="6600" dirty="0">
                <a:solidFill>
                  <a:prstClr val="black"/>
                </a:solidFill>
                <a:latin typeface="Glacial Indifference" pitchFamily="2" charset="0"/>
              </a:rPr>
              <a:t>Suite aux annonces du gouvernement</a:t>
            </a:r>
          </a:p>
        </p:txBody>
      </p:sp>
      <p:sp>
        <p:nvSpPr>
          <p:cNvPr id="233" name="ZoneTexte 232">
            <a:extLst>
              <a:ext uri="{FF2B5EF4-FFF2-40B4-BE49-F238E27FC236}">
                <a16:creationId xmlns:a16="http://schemas.microsoft.com/office/drawing/2014/main" id="{65A91184-EF77-B140-B5A0-65A9F0BFC654}"/>
              </a:ext>
            </a:extLst>
          </p:cNvPr>
          <p:cNvSpPr txBox="1"/>
          <p:nvPr/>
        </p:nvSpPr>
        <p:spPr>
          <a:xfrm>
            <a:off x="2562589" y="7845744"/>
            <a:ext cx="85321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C5E20"/>
                </a:solidFill>
                <a:latin typeface="Glacial Indifference" pitchFamily="2" charset="0"/>
              </a:rPr>
              <a:t>L’AGENCE EST FERMÉE JUSQU’À NOUVEL ORDRE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D2E21BC-F979-EC4D-9E80-085E7C6F1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 flipH="1">
            <a:off x="2286716" y="941606"/>
            <a:ext cx="1570973" cy="1708964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E7C4DC76-0930-834D-A0E9-54D799DCC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280000">
            <a:off x="6172821" y="2302912"/>
            <a:ext cx="1311686" cy="1426902"/>
          </a:xfrm>
          <a:prstGeom prst="rect">
            <a:avLst/>
          </a:prstGeom>
        </p:spPr>
      </p:pic>
      <p:pic>
        <p:nvPicPr>
          <p:cNvPr id="133" name="Image 132">
            <a:extLst>
              <a:ext uri="{FF2B5EF4-FFF2-40B4-BE49-F238E27FC236}">
                <a16:creationId xmlns:a16="http://schemas.microsoft.com/office/drawing/2014/main" id="{5E14D688-1BD7-3F41-81F6-D763F746C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80000">
            <a:off x="9019926" y="-457774"/>
            <a:ext cx="1570973" cy="1708964"/>
          </a:xfrm>
          <a:prstGeom prst="rect">
            <a:avLst/>
          </a:prstGeom>
        </p:spPr>
      </p:pic>
      <p:pic>
        <p:nvPicPr>
          <p:cNvPr id="134" name="Image 133">
            <a:extLst>
              <a:ext uri="{FF2B5EF4-FFF2-40B4-BE49-F238E27FC236}">
                <a16:creationId xmlns:a16="http://schemas.microsoft.com/office/drawing/2014/main" id="{2A8DF69A-DF50-F240-B331-E6C2AF65E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0000" flipH="1">
            <a:off x="2393217" y="12508020"/>
            <a:ext cx="1570973" cy="1708964"/>
          </a:xfrm>
          <a:prstGeom prst="rect">
            <a:avLst/>
          </a:prstGeom>
        </p:spPr>
      </p:pic>
      <p:pic>
        <p:nvPicPr>
          <p:cNvPr id="135" name="Image 134">
            <a:extLst>
              <a:ext uri="{FF2B5EF4-FFF2-40B4-BE49-F238E27FC236}">
                <a16:creationId xmlns:a16="http://schemas.microsoft.com/office/drawing/2014/main" id="{6F9175CF-C8E6-AD43-A5B3-38F29436E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80000" flipH="1">
            <a:off x="9887162" y="11277187"/>
            <a:ext cx="1460073" cy="1588323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BDCABE43-2345-9C4F-A460-27DD440AB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">
            <a:off x="-466209" y="10843782"/>
            <a:ext cx="1570973" cy="1708964"/>
          </a:xfrm>
          <a:prstGeom prst="rect">
            <a:avLst/>
          </a:prstGeom>
        </p:spPr>
      </p:pic>
      <p:pic>
        <p:nvPicPr>
          <p:cNvPr id="137" name="Image 136">
            <a:extLst>
              <a:ext uri="{FF2B5EF4-FFF2-40B4-BE49-F238E27FC236}">
                <a16:creationId xmlns:a16="http://schemas.microsoft.com/office/drawing/2014/main" id="{780E930A-3DEA-0640-AF8E-C0C8FD71F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5027" y="12464810"/>
            <a:ext cx="1570973" cy="1708964"/>
          </a:xfrm>
          <a:prstGeom prst="rect">
            <a:avLst/>
          </a:prstGeom>
        </p:spPr>
      </p:pic>
      <p:pic>
        <p:nvPicPr>
          <p:cNvPr id="138" name="Image 137">
            <a:extLst>
              <a:ext uri="{FF2B5EF4-FFF2-40B4-BE49-F238E27FC236}">
                <a16:creationId xmlns:a16="http://schemas.microsoft.com/office/drawing/2014/main" id="{BED64E7C-E306-C643-B53E-F96490AD9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60000">
            <a:off x="-751774" y="5194771"/>
            <a:ext cx="1570973" cy="1708964"/>
          </a:xfrm>
          <a:prstGeom prst="rect">
            <a:avLst/>
          </a:prstGeom>
        </p:spPr>
      </p:pic>
      <p:pic>
        <p:nvPicPr>
          <p:cNvPr id="139" name="Image 138">
            <a:extLst>
              <a:ext uri="{FF2B5EF4-FFF2-40B4-BE49-F238E27FC236}">
                <a16:creationId xmlns:a16="http://schemas.microsoft.com/office/drawing/2014/main" id="{C4041FA8-2129-1540-B807-49D695872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80000">
            <a:off x="12528877" y="7221665"/>
            <a:ext cx="1153410" cy="1254723"/>
          </a:xfrm>
          <a:prstGeom prst="rect">
            <a:avLst/>
          </a:prstGeom>
        </p:spPr>
      </p:pic>
      <p:pic>
        <p:nvPicPr>
          <p:cNvPr id="140" name="Image 139">
            <a:extLst>
              <a:ext uri="{FF2B5EF4-FFF2-40B4-BE49-F238E27FC236}">
                <a16:creationId xmlns:a16="http://schemas.microsoft.com/office/drawing/2014/main" id="{38571510-9FDD-C448-AF51-51AABB0B9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0000">
            <a:off x="12431400" y="1796088"/>
            <a:ext cx="1570973" cy="1708964"/>
          </a:xfrm>
          <a:prstGeom prst="rect">
            <a:avLst/>
          </a:prstGeom>
        </p:spPr>
      </p:pic>
      <p:pic>
        <p:nvPicPr>
          <p:cNvPr id="145" name="Image 144">
            <a:extLst>
              <a:ext uri="{FF2B5EF4-FFF2-40B4-BE49-F238E27FC236}">
                <a16:creationId xmlns:a16="http://schemas.microsoft.com/office/drawing/2014/main" id="{21B3AD20-6CF5-F844-9A9D-CE7866F84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838567" y="308772"/>
            <a:ext cx="1570973" cy="1708964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00061243-7F03-644B-9BAD-D632BF2A26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16690" y="11665622"/>
            <a:ext cx="3682620" cy="112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4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82" t="10756" r="15302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0C1030-3594-1043-8329-BBE62158DE68}"/>
              </a:ext>
            </a:extLst>
          </p:cNvPr>
          <p:cNvSpPr/>
          <p:nvPr/>
        </p:nvSpPr>
        <p:spPr>
          <a:xfrm>
            <a:off x="0" y="0"/>
            <a:ext cx="13716000" cy="13716001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737584" y="1022987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Afin de suivre les recommandations </a:t>
            </a:r>
          </a:p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et limiter la propagation du Coronavirus, </a:t>
            </a:r>
          </a:p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l’agence Immo2.0 sera fermée jusqu’à nouvel ordre.</a:t>
            </a:r>
          </a:p>
          <a:p>
            <a:pPr>
              <a:lnSpc>
                <a:spcPct val="90000"/>
              </a:lnSpc>
            </a:pPr>
            <a:endParaRPr lang="fr-FR" sz="4800" b="1" dirty="0">
              <a:solidFill>
                <a:schemeClr val="bg1"/>
              </a:solidFill>
              <a:latin typeface="Roboto Black" pitchFamily="2" charset="0"/>
              <a:ea typeface="Roboto Black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737584" y="11569949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fr-FR" sz="48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80981" y="10822632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1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8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A3A30369-C903-7442-A36D-C3CB875ED1CF}"/>
              </a:ext>
            </a:extLst>
          </p:cNvPr>
          <p:cNvGrpSpPr/>
          <p:nvPr/>
        </p:nvGrpSpPr>
        <p:grpSpPr>
          <a:xfrm>
            <a:off x="5446696" y="3039212"/>
            <a:ext cx="6719316" cy="6656256"/>
            <a:chOff x="5611990" y="2372167"/>
            <a:chExt cx="7598342" cy="7527032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7E7EBA56-58AE-3446-AC71-C2F28DABC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9568" y="7484533"/>
              <a:ext cx="7120764" cy="2067319"/>
            </a:xfrm>
            <a:prstGeom prst="rect">
              <a:avLst/>
            </a:prstGeom>
          </p:spPr>
        </p:pic>
        <p:pic>
          <p:nvPicPr>
            <p:cNvPr id="3" name="Graphique 2">
              <a:extLst>
                <a:ext uri="{FF2B5EF4-FFF2-40B4-BE49-F238E27FC236}">
                  <a16:creationId xmlns:a16="http://schemas.microsoft.com/office/drawing/2014/main" id="{DB20F81E-25FB-6545-BB65-62C5DFE76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5611990" y="2372167"/>
              <a:ext cx="6021626" cy="7527032"/>
            </a:xfrm>
            <a:prstGeom prst="rect">
              <a:avLst/>
            </a:prstGeom>
          </p:spPr>
        </p:pic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1D99056C-B6BA-E745-8991-3A1A31C6852A}"/>
              </a:ext>
            </a:extLst>
          </p:cNvPr>
          <p:cNvSpPr txBox="1"/>
          <p:nvPr/>
        </p:nvSpPr>
        <p:spPr>
          <a:xfrm>
            <a:off x="964168" y="559153"/>
            <a:ext cx="6719316" cy="256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8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bye bye corona !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ECE277D-E71B-0840-916E-625B46B4BB32}"/>
              </a:ext>
            </a:extLst>
          </p:cNvPr>
          <p:cNvSpPr/>
          <p:nvPr/>
        </p:nvSpPr>
        <p:spPr>
          <a:xfrm rot="20669088">
            <a:off x="-719475" y="9554679"/>
            <a:ext cx="2741462" cy="3002104"/>
          </a:xfrm>
          <a:custGeom>
            <a:avLst/>
            <a:gdLst>
              <a:gd name="connsiteX0" fmla="*/ 0 w 5376672"/>
              <a:gd name="connsiteY0" fmla="*/ 1993392 h 3986784"/>
              <a:gd name="connsiteX1" fmla="*/ 2688336 w 5376672"/>
              <a:gd name="connsiteY1" fmla="*/ 0 h 3986784"/>
              <a:gd name="connsiteX2" fmla="*/ 5376672 w 5376672"/>
              <a:gd name="connsiteY2" fmla="*/ 1993392 h 3986784"/>
              <a:gd name="connsiteX3" fmla="*/ 2688336 w 5376672"/>
              <a:gd name="connsiteY3" fmla="*/ 3986784 h 3986784"/>
              <a:gd name="connsiteX4" fmla="*/ 0 w 5376672"/>
              <a:gd name="connsiteY4" fmla="*/ 1993392 h 3986784"/>
              <a:gd name="connsiteX0" fmla="*/ 5701 w 5382373"/>
              <a:gd name="connsiteY0" fmla="*/ 2098197 h 4091589"/>
              <a:gd name="connsiteX1" fmla="*/ 3311741 w 5382373"/>
              <a:gd name="connsiteY1" fmla="*/ 0 h 4091589"/>
              <a:gd name="connsiteX2" fmla="*/ 5382373 w 5382373"/>
              <a:gd name="connsiteY2" fmla="*/ 2098197 h 4091589"/>
              <a:gd name="connsiteX3" fmla="*/ 2694037 w 5382373"/>
              <a:gd name="connsiteY3" fmla="*/ 4091589 h 4091589"/>
              <a:gd name="connsiteX4" fmla="*/ 5701 w 5382373"/>
              <a:gd name="connsiteY4" fmla="*/ 2098197 h 4091589"/>
              <a:gd name="connsiteX0" fmla="*/ 4370 w 5381042"/>
              <a:gd name="connsiteY0" fmla="*/ 2098197 h 2845819"/>
              <a:gd name="connsiteX1" fmla="*/ 3310410 w 5381042"/>
              <a:gd name="connsiteY1" fmla="*/ 0 h 2845819"/>
              <a:gd name="connsiteX2" fmla="*/ 5381042 w 5381042"/>
              <a:gd name="connsiteY2" fmla="*/ 2098197 h 2845819"/>
              <a:gd name="connsiteX3" fmla="*/ 2760728 w 5381042"/>
              <a:gd name="connsiteY3" fmla="*/ 2758893 h 2845819"/>
              <a:gd name="connsiteX4" fmla="*/ 4370 w 5381042"/>
              <a:gd name="connsiteY4" fmla="*/ 2098197 h 2845819"/>
              <a:gd name="connsiteX0" fmla="*/ 22197 w 5400619"/>
              <a:gd name="connsiteY0" fmla="*/ 2098197 h 3131071"/>
              <a:gd name="connsiteX1" fmla="*/ 3328237 w 5400619"/>
              <a:gd name="connsiteY1" fmla="*/ 0 h 3131071"/>
              <a:gd name="connsiteX2" fmla="*/ 5398869 w 5400619"/>
              <a:gd name="connsiteY2" fmla="*/ 2098197 h 3131071"/>
              <a:gd name="connsiteX3" fmla="*/ 2778555 w 5400619"/>
              <a:gd name="connsiteY3" fmla="*/ 2758893 h 3131071"/>
              <a:gd name="connsiteX4" fmla="*/ 22197 w 5400619"/>
              <a:gd name="connsiteY4" fmla="*/ 2098197 h 3131071"/>
              <a:gd name="connsiteX0" fmla="*/ 121148 w 2741462"/>
              <a:gd name="connsiteY0" fmla="*/ 2766479 h 3002104"/>
              <a:gd name="connsiteX1" fmla="*/ 670830 w 2741462"/>
              <a:gd name="connsiteY1" fmla="*/ 7586 h 3002104"/>
              <a:gd name="connsiteX2" fmla="*/ 2741462 w 2741462"/>
              <a:gd name="connsiteY2" fmla="*/ 2105783 h 3002104"/>
              <a:gd name="connsiteX3" fmla="*/ 121148 w 2741462"/>
              <a:gd name="connsiteY3" fmla="*/ 2766479 h 300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1462" h="3002104">
                <a:moveTo>
                  <a:pt x="121148" y="2766479"/>
                </a:moveTo>
                <a:cubicBezTo>
                  <a:pt x="-223957" y="2416779"/>
                  <a:pt x="234111" y="117702"/>
                  <a:pt x="670830" y="7586"/>
                </a:cubicBezTo>
                <a:cubicBezTo>
                  <a:pt x="1107549" y="-102530"/>
                  <a:pt x="2741462" y="1004863"/>
                  <a:pt x="2741462" y="2105783"/>
                </a:cubicBezTo>
                <a:cubicBezTo>
                  <a:pt x="2741462" y="3206703"/>
                  <a:pt x="466253" y="3116179"/>
                  <a:pt x="121148" y="2766479"/>
                </a:cubicBezTo>
                <a:close/>
              </a:path>
            </a:pathLst>
          </a:custGeom>
          <a:solidFill>
            <a:srgbClr val="95A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Graphique 7">
            <a:extLst>
              <a:ext uri="{FF2B5EF4-FFF2-40B4-BE49-F238E27FC236}">
                <a16:creationId xmlns:a16="http://schemas.microsoft.com/office/drawing/2014/main" id="{A5047C16-D2ED-5748-A402-D69F92245E31}"/>
              </a:ext>
            </a:extLst>
          </p:cNvPr>
          <p:cNvSpPr/>
          <p:nvPr/>
        </p:nvSpPr>
        <p:spPr>
          <a:xfrm>
            <a:off x="2518675" y="4302641"/>
            <a:ext cx="2795788" cy="2563779"/>
          </a:xfrm>
          <a:custGeom>
            <a:avLst/>
            <a:gdLst>
              <a:gd name="connsiteX0" fmla="*/ 671980 w 2766400"/>
              <a:gd name="connsiteY0" fmla="*/ 1972387 h 2671257"/>
              <a:gd name="connsiteX1" fmla="*/ 252291 w 2766400"/>
              <a:gd name="connsiteY1" fmla="*/ 2218527 h 2671257"/>
              <a:gd name="connsiteX2" fmla="*/ 409987 w 2766400"/>
              <a:gd name="connsiteY2" fmla="*/ 1886447 h 2671257"/>
              <a:gd name="connsiteX3" fmla="*/ 473399 w 2766400"/>
              <a:gd name="connsiteY3" fmla="*/ 1188077 h 2671257"/>
              <a:gd name="connsiteX4" fmla="*/ 310 w 2766400"/>
              <a:gd name="connsiteY4" fmla="*/ 876022 h 2671257"/>
              <a:gd name="connsiteX5" fmla="*/ 389962 w 2766400"/>
              <a:gd name="connsiteY5" fmla="*/ 809272 h 2671257"/>
              <a:gd name="connsiteX6" fmla="*/ 806314 w 2766400"/>
              <a:gd name="connsiteY6" fmla="*/ 604016 h 2671257"/>
              <a:gd name="connsiteX7" fmla="*/ 625255 w 2766400"/>
              <a:gd name="connsiteY7" fmla="*/ 70852 h 2671257"/>
              <a:gd name="connsiteX8" fmla="*/ 949826 w 2766400"/>
              <a:gd name="connsiteY8" fmla="*/ 279445 h 2671257"/>
              <a:gd name="connsiteX9" fmla="*/ 1389540 w 2766400"/>
              <a:gd name="connsiteY9" fmla="*/ 430467 h 2671257"/>
              <a:gd name="connsiteX10" fmla="*/ 1921870 w 2766400"/>
              <a:gd name="connsiteY10" fmla="*/ 315323 h 2671257"/>
              <a:gd name="connsiteX11" fmla="*/ 2209728 w 2766400"/>
              <a:gd name="connsiteY11" fmla="*/ 499720 h 2671257"/>
              <a:gd name="connsiteX12" fmla="*/ 2233091 w 2766400"/>
              <a:gd name="connsiteY12" fmla="*/ 991999 h 2671257"/>
              <a:gd name="connsiteX13" fmla="*/ 2521783 w 2766400"/>
              <a:gd name="connsiteY13" fmla="*/ 1503470 h 2671257"/>
              <a:gd name="connsiteX14" fmla="*/ 2392456 w 2766400"/>
              <a:gd name="connsiteY14" fmla="*/ 1754616 h 2671257"/>
              <a:gd name="connsiteX15" fmla="*/ 1930213 w 2766400"/>
              <a:gd name="connsiteY15" fmla="*/ 2016609 h 2671257"/>
              <a:gd name="connsiteX16" fmla="*/ 1984448 w 2766400"/>
              <a:gd name="connsiteY16" fmla="*/ 2601504 h 2671257"/>
              <a:gd name="connsiteX17" fmla="*/ 1670724 w 2766400"/>
              <a:gd name="connsiteY17" fmla="*/ 2408764 h 2671257"/>
              <a:gd name="connsiteX18" fmla="*/ 772939 w 2766400"/>
              <a:gd name="connsiteY18" fmla="*/ 1979062 h 2671257"/>
              <a:gd name="connsiteX19" fmla="*/ 671980 w 2766400"/>
              <a:gd name="connsiteY19" fmla="*/ 1972387 h 2671257"/>
              <a:gd name="connsiteX20" fmla="*/ 1658208 w 2766400"/>
              <a:gd name="connsiteY20" fmla="*/ 971140 h 2671257"/>
              <a:gd name="connsiteX21" fmla="*/ 1676564 w 2766400"/>
              <a:gd name="connsiteY21" fmla="*/ 1017865 h 2671257"/>
              <a:gd name="connsiteX22" fmla="*/ 1609814 w 2766400"/>
              <a:gd name="connsiteY22" fmla="*/ 1084615 h 2671257"/>
              <a:gd name="connsiteX23" fmla="*/ 1543065 w 2766400"/>
              <a:gd name="connsiteY23" fmla="*/ 1017865 h 2671257"/>
              <a:gd name="connsiteX24" fmla="*/ 1544733 w 2766400"/>
              <a:gd name="connsiteY24" fmla="*/ 1002846 h 2671257"/>
              <a:gd name="connsiteX25" fmla="*/ 1460462 w 2766400"/>
              <a:gd name="connsiteY25" fmla="*/ 1010356 h 2671257"/>
              <a:gd name="connsiteX26" fmla="*/ 1440437 w 2766400"/>
              <a:gd name="connsiteY26" fmla="*/ 1021202 h 2671257"/>
              <a:gd name="connsiteX27" fmla="*/ 1438768 w 2766400"/>
              <a:gd name="connsiteY27" fmla="*/ 1043731 h 2671257"/>
              <a:gd name="connsiteX28" fmla="*/ 1650699 w 2766400"/>
              <a:gd name="connsiteY28" fmla="*/ 1179733 h 2671257"/>
              <a:gd name="connsiteX29" fmla="*/ 1882654 w 2766400"/>
              <a:gd name="connsiteY29" fmla="*/ 947778 h 2671257"/>
              <a:gd name="connsiteX30" fmla="*/ 1870973 w 2766400"/>
              <a:gd name="connsiteY30" fmla="*/ 874353 h 2671257"/>
              <a:gd name="connsiteX31" fmla="*/ 1853451 w 2766400"/>
              <a:gd name="connsiteY31" fmla="*/ 859334 h 2671257"/>
              <a:gd name="connsiteX32" fmla="*/ 1831757 w 2766400"/>
              <a:gd name="connsiteY32" fmla="*/ 865175 h 2671257"/>
              <a:gd name="connsiteX33" fmla="*/ 1658208 w 2766400"/>
              <a:gd name="connsiteY33" fmla="*/ 971140 h 2671257"/>
              <a:gd name="connsiteX34" fmla="*/ 1152578 w 2766400"/>
              <a:gd name="connsiteY34" fmla="*/ 986993 h 2671257"/>
              <a:gd name="connsiteX35" fmla="*/ 1153413 w 2766400"/>
              <a:gd name="connsiteY35" fmla="*/ 997840 h 2671257"/>
              <a:gd name="connsiteX36" fmla="*/ 1085829 w 2766400"/>
              <a:gd name="connsiteY36" fmla="*/ 1064590 h 2671257"/>
              <a:gd name="connsiteX37" fmla="*/ 1019079 w 2766400"/>
              <a:gd name="connsiteY37" fmla="*/ 997840 h 2671257"/>
              <a:gd name="connsiteX38" fmla="*/ 1038269 w 2766400"/>
              <a:gd name="connsiteY38" fmla="*/ 950281 h 2671257"/>
              <a:gd name="connsiteX39" fmla="*/ 890585 w 2766400"/>
              <a:gd name="connsiteY39" fmla="*/ 854328 h 2671257"/>
              <a:gd name="connsiteX40" fmla="*/ 868892 w 2766400"/>
              <a:gd name="connsiteY40" fmla="*/ 848487 h 2671257"/>
              <a:gd name="connsiteX41" fmla="*/ 851370 w 2766400"/>
              <a:gd name="connsiteY41" fmla="*/ 863506 h 2671257"/>
              <a:gd name="connsiteX42" fmla="*/ 839689 w 2766400"/>
              <a:gd name="connsiteY42" fmla="*/ 936931 h 2671257"/>
              <a:gd name="connsiteX43" fmla="*/ 1071644 w 2766400"/>
              <a:gd name="connsiteY43" fmla="*/ 1168886 h 2671257"/>
              <a:gd name="connsiteX44" fmla="*/ 1283575 w 2766400"/>
              <a:gd name="connsiteY44" fmla="*/ 1032884 h 2671257"/>
              <a:gd name="connsiteX45" fmla="*/ 1281906 w 2766400"/>
              <a:gd name="connsiteY45" fmla="*/ 1010356 h 2671257"/>
              <a:gd name="connsiteX46" fmla="*/ 1261881 w 2766400"/>
              <a:gd name="connsiteY46" fmla="*/ 999509 h 2671257"/>
              <a:gd name="connsiteX47" fmla="*/ 1152578 w 2766400"/>
              <a:gd name="connsiteY47" fmla="*/ 986993 h 2671257"/>
              <a:gd name="connsiteX48" fmla="*/ 1598133 w 2766400"/>
              <a:gd name="connsiteY48" fmla="*/ 1600257 h 2671257"/>
              <a:gd name="connsiteX49" fmla="*/ 1449615 w 2766400"/>
              <a:gd name="connsiteY49" fmla="*/ 1396670 h 2671257"/>
              <a:gd name="connsiteX50" fmla="*/ 1149241 w 2766400"/>
              <a:gd name="connsiteY50" fmla="*/ 1530170 h 2671257"/>
              <a:gd name="connsiteX51" fmla="*/ 1134222 w 2766400"/>
              <a:gd name="connsiteY51" fmla="*/ 1602760 h 2671257"/>
              <a:gd name="connsiteX52" fmla="*/ 1144235 w 2766400"/>
              <a:gd name="connsiteY52" fmla="*/ 1622785 h 2671257"/>
              <a:gd name="connsiteX53" fmla="*/ 1166763 w 2766400"/>
              <a:gd name="connsiteY53" fmla="*/ 1625288 h 2671257"/>
              <a:gd name="connsiteX54" fmla="*/ 1393712 w 2766400"/>
              <a:gd name="connsiteY54" fmla="*/ 1588576 h 2671257"/>
              <a:gd name="connsiteX55" fmla="*/ 1565593 w 2766400"/>
              <a:gd name="connsiteY55" fmla="*/ 1623619 h 2671257"/>
              <a:gd name="connsiteX56" fmla="*/ 1588121 w 2766400"/>
              <a:gd name="connsiteY56" fmla="*/ 1620282 h 2671257"/>
              <a:gd name="connsiteX57" fmla="*/ 1598133 w 2766400"/>
              <a:gd name="connsiteY57" fmla="*/ 1600257 h 267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66400" h="2671257">
                <a:moveTo>
                  <a:pt x="671980" y="1972387"/>
                </a:moveTo>
                <a:cubicBezTo>
                  <a:pt x="573524" y="2062499"/>
                  <a:pt x="476737" y="2413770"/>
                  <a:pt x="252291" y="2218527"/>
                </a:cubicBezTo>
                <a:cubicBezTo>
                  <a:pt x="102103" y="2088365"/>
                  <a:pt x="194719" y="1927331"/>
                  <a:pt x="409987" y="1886447"/>
                </a:cubicBezTo>
                <a:cubicBezTo>
                  <a:pt x="646949" y="1842225"/>
                  <a:pt x="501768" y="1380817"/>
                  <a:pt x="473399" y="1188077"/>
                </a:cubicBezTo>
                <a:cubicBezTo>
                  <a:pt x="427509" y="879359"/>
                  <a:pt x="21169" y="1207268"/>
                  <a:pt x="310" y="876022"/>
                </a:cubicBezTo>
                <a:cubicBezTo>
                  <a:pt x="-8868" y="717491"/>
                  <a:pt x="187209" y="545610"/>
                  <a:pt x="389962" y="809272"/>
                </a:cubicBezTo>
                <a:cubicBezTo>
                  <a:pt x="531805" y="994503"/>
                  <a:pt x="724545" y="715822"/>
                  <a:pt x="806314" y="604016"/>
                </a:cubicBezTo>
                <a:cubicBezTo>
                  <a:pt x="954832" y="397926"/>
                  <a:pt x="385790" y="347030"/>
                  <a:pt x="625255" y="70852"/>
                </a:cubicBezTo>
                <a:cubicBezTo>
                  <a:pt x="732889" y="-52635"/>
                  <a:pt x="970685" y="-33444"/>
                  <a:pt x="949826" y="279445"/>
                </a:cubicBezTo>
                <a:cubicBezTo>
                  <a:pt x="936476" y="493879"/>
                  <a:pt x="1275231" y="422957"/>
                  <a:pt x="1389540" y="430467"/>
                </a:cubicBezTo>
                <a:cubicBezTo>
                  <a:pt x="1690749" y="449657"/>
                  <a:pt x="1886826" y="619035"/>
                  <a:pt x="1921870" y="315323"/>
                </a:cubicBezTo>
                <a:cubicBezTo>
                  <a:pt x="1968594" y="-95188"/>
                  <a:pt x="2570177" y="347030"/>
                  <a:pt x="2209728" y="499720"/>
                </a:cubicBezTo>
                <a:cubicBezTo>
                  <a:pt x="1874310" y="641563"/>
                  <a:pt x="2113775" y="682447"/>
                  <a:pt x="2233091" y="991999"/>
                </a:cubicBezTo>
                <a:cubicBezTo>
                  <a:pt x="2358246" y="1317405"/>
                  <a:pt x="2210562" y="1562710"/>
                  <a:pt x="2521783" y="1503470"/>
                </a:cubicBezTo>
                <a:cubicBezTo>
                  <a:pt x="2979019" y="1417529"/>
                  <a:pt x="2712855" y="2160955"/>
                  <a:pt x="2392456" y="1754616"/>
                </a:cubicBezTo>
                <a:cubicBezTo>
                  <a:pt x="2243103" y="1564379"/>
                  <a:pt x="2062044" y="1886447"/>
                  <a:pt x="1930213" y="2016609"/>
                </a:cubicBezTo>
                <a:cubicBezTo>
                  <a:pt x="1644858" y="2296958"/>
                  <a:pt x="2216403" y="2336173"/>
                  <a:pt x="1984448" y="2601504"/>
                </a:cubicBezTo>
                <a:cubicBezTo>
                  <a:pt x="1869304" y="2733335"/>
                  <a:pt x="1665717" y="2683272"/>
                  <a:pt x="1670724" y="2408764"/>
                </a:cubicBezTo>
                <a:cubicBezTo>
                  <a:pt x="1675730" y="2149274"/>
                  <a:pt x="1123375" y="2196833"/>
                  <a:pt x="772939" y="1979062"/>
                </a:cubicBezTo>
                <a:cubicBezTo>
                  <a:pt x="724545" y="1948190"/>
                  <a:pt x="718705" y="1936509"/>
                  <a:pt x="671980" y="1972387"/>
                </a:cubicBezTo>
                <a:close/>
                <a:moveTo>
                  <a:pt x="1658208" y="971140"/>
                </a:moveTo>
                <a:cubicBezTo>
                  <a:pt x="1669889" y="983656"/>
                  <a:pt x="1676564" y="999509"/>
                  <a:pt x="1676564" y="1017865"/>
                </a:cubicBezTo>
                <a:cubicBezTo>
                  <a:pt x="1676564" y="1054577"/>
                  <a:pt x="1646527" y="1084615"/>
                  <a:pt x="1609814" y="1084615"/>
                </a:cubicBezTo>
                <a:cubicBezTo>
                  <a:pt x="1573102" y="1084615"/>
                  <a:pt x="1543065" y="1054577"/>
                  <a:pt x="1543065" y="1017865"/>
                </a:cubicBezTo>
                <a:cubicBezTo>
                  <a:pt x="1543065" y="1012859"/>
                  <a:pt x="1543065" y="1007852"/>
                  <a:pt x="1544733" y="1002846"/>
                </a:cubicBezTo>
                <a:cubicBezTo>
                  <a:pt x="1515530" y="1007852"/>
                  <a:pt x="1487162" y="1010356"/>
                  <a:pt x="1460462" y="1010356"/>
                </a:cubicBezTo>
                <a:cubicBezTo>
                  <a:pt x="1452118" y="1010356"/>
                  <a:pt x="1444609" y="1013693"/>
                  <a:pt x="1440437" y="1021202"/>
                </a:cubicBezTo>
                <a:cubicBezTo>
                  <a:pt x="1436265" y="1027877"/>
                  <a:pt x="1435431" y="1036221"/>
                  <a:pt x="1438768" y="1043731"/>
                </a:cubicBezTo>
                <a:cubicBezTo>
                  <a:pt x="1475480" y="1123830"/>
                  <a:pt x="1556415" y="1179733"/>
                  <a:pt x="1650699" y="1179733"/>
                </a:cubicBezTo>
                <a:cubicBezTo>
                  <a:pt x="1778358" y="1179733"/>
                  <a:pt x="1882654" y="1075437"/>
                  <a:pt x="1882654" y="947778"/>
                </a:cubicBezTo>
                <a:cubicBezTo>
                  <a:pt x="1882654" y="921912"/>
                  <a:pt x="1878482" y="897715"/>
                  <a:pt x="1870973" y="874353"/>
                </a:cubicBezTo>
                <a:cubicBezTo>
                  <a:pt x="1867635" y="866844"/>
                  <a:pt x="1861795" y="861003"/>
                  <a:pt x="1853451" y="859334"/>
                </a:cubicBezTo>
                <a:cubicBezTo>
                  <a:pt x="1845942" y="856831"/>
                  <a:pt x="1837598" y="859334"/>
                  <a:pt x="1831757" y="865175"/>
                </a:cubicBezTo>
                <a:cubicBezTo>
                  <a:pt x="1789204" y="906893"/>
                  <a:pt x="1729130" y="944440"/>
                  <a:pt x="1658208" y="971140"/>
                </a:cubicBezTo>
                <a:close/>
                <a:moveTo>
                  <a:pt x="1152578" y="986993"/>
                </a:moveTo>
                <a:cubicBezTo>
                  <a:pt x="1152578" y="990331"/>
                  <a:pt x="1153413" y="993668"/>
                  <a:pt x="1153413" y="997840"/>
                </a:cubicBezTo>
                <a:cubicBezTo>
                  <a:pt x="1153413" y="1034552"/>
                  <a:pt x="1123375" y="1064590"/>
                  <a:pt x="1085829" y="1064590"/>
                </a:cubicBezTo>
                <a:cubicBezTo>
                  <a:pt x="1049116" y="1064590"/>
                  <a:pt x="1019079" y="1034552"/>
                  <a:pt x="1019079" y="997840"/>
                </a:cubicBezTo>
                <a:cubicBezTo>
                  <a:pt x="1019079" y="979484"/>
                  <a:pt x="1026588" y="962796"/>
                  <a:pt x="1038269" y="950281"/>
                </a:cubicBezTo>
                <a:cubicBezTo>
                  <a:pt x="979029" y="924415"/>
                  <a:pt x="928132" y="891040"/>
                  <a:pt x="890585" y="854328"/>
                </a:cubicBezTo>
                <a:cubicBezTo>
                  <a:pt x="884745" y="848487"/>
                  <a:pt x="876401" y="845984"/>
                  <a:pt x="868892" y="848487"/>
                </a:cubicBezTo>
                <a:cubicBezTo>
                  <a:pt x="860548" y="850156"/>
                  <a:pt x="854707" y="855997"/>
                  <a:pt x="851370" y="863506"/>
                </a:cubicBezTo>
                <a:cubicBezTo>
                  <a:pt x="843861" y="886869"/>
                  <a:pt x="839689" y="911065"/>
                  <a:pt x="839689" y="936931"/>
                </a:cubicBezTo>
                <a:cubicBezTo>
                  <a:pt x="839689" y="1065424"/>
                  <a:pt x="943985" y="1168886"/>
                  <a:pt x="1071644" y="1168886"/>
                </a:cubicBezTo>
                <a:cubicBezTo>
                  <a:pt x="1165928" y="1168886"/>
                  <a:pt x="1246862" y="1112983"/>
                  <a:pt x="1283575" y="1032884"/>
                </a:cubicBezTo>
                <a:cubicBezTo>
                  <a:pt x="1286912" y="1025374"/>
                  <a:pt x="1286078" y="1017031"/>
                  <a:pt x="1281906" y="1010356"/>
                </a:cubicBezTo>
                <a:cubicBezTo>
                  <a:pt x="1277734" y="1003681"/>
                  <a:pt x="1270225" y="999509"/>
                  <a:pt x="1261881" y="999509"/>
                </a:cubicBezTo>
                <a:cubicBezTo>
                  <a:pt x="1227672" y="999509"/>
                  <a:pt x="1190125" y="995337"/>
                  <a:pt x="1152578" y="986993"/>
                </a:cubicBezTo>
                <a:close/>
                <a:moveTo>
                  <a:pt x="1598133" y="1600257"/>
                </a:moveTo>
                <a:cubicBezTo>
                  <a:pt x="1592293" y="1511814"/>
                  <a:pt x="1537224" y="1430879"/>
                  <a:pt x="1449615" y="1396670"/>
                </a:cubicBezTo>
                <a:cubicBezTo>
                  <a:pt x="1330300" y="1350780"/>
                  <a:pt x="1195966" y="1410020"/>
                  <a:pt x="1149241" y="1530170"/>
                </a:cubicBezTo>
                <a:cubicBezTo>
                  <a:pt x="1140063" y="1553532"/>
                  <a:pt x="1135057" y="1578563"/>
                  <a:pt x="1134222" y="1602760"/>
                </a:cubicBezTo>
                <a:cubicBezTo>
                  <a:pt x="1133388" y="1611104"/>
                  <a:pt x="1137560" y="1617779"/>
                  <a:pt x="1144235" y="1622785"/>
                </a:cubicBezTo>
                <a:cubicBezTo>
                  <a:pt x="1150910" y="1627791"/>
                  <a:pt x="1159253" y="1628626"/>
                  <a:pt x="1166763" y="1625288"/>
                </a:cubicBezTo>
                <a:cubicBezTo>
                  <a:pt x="1227672" y="1598588"/>
                  <a:pt x="1307772" y="1585238"/>
                  <a:pt x="1393712" y="1588576"/>
                </a:cubicBezTo>
                <a:cubicBezTo>
                  <a:pt x="1457124" y="1591913"/>
                  <a:pt x="1515530" y="1604429"/>
                  <a:pt x="1565593" y="1623619"/>
                </a:cubicBezTo>
                <a:cubicBezTo>
                  <a:pt x="1573102" y="1626122"/>
                  <a:pt x="1581446" y="1625288"/>
                  <a:pt x="1588121" y="1620282"/>
                </a:cubicBezTo>
                <a:cubicBezTo>
                  <a:pt x="1594796" y="1615276"/>
                  <a:pt x="1598133" y="1608601"/>
                  <a:pt x="1598133" y="1600257"/>
                </a:cubicBezTo>
                <a:close/>
              </a:path>
            </a:pathLst>
          </a:custGeom>
          <a:gradFill flip="none" rotWithShape="1">
            <a:gsLst>
              <a:gs pos="0">
                <a:srgbClr val="E94C72"/>
              </a:gs>
              <a:gs pos="100000">
                <a:srgbClr val="FB557F">
                  <a:alpha val="84706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832572" cap="flat">
            <a:noFill/>
            <a:prstDash val="solid"/>
            <a:round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8" name="Ellipse 25">
            <a:extLst>
              <a:ext uri="{FF2B5EF4-FFF2-40B4-BE49-F238E27FC236}">
                <a16:creationId xmlns:a16="http://schemas.microsoft.com/office/drawing/2014/main" id="{5BC85EAE-03E7-0F49-9BC3-09A56F44075C}"/>
              </a:ext>
            </a:extLst>
          </p:cNvPr>
          <p:cNvSpPr/>
          <p:nvPr/>
        </p:nvSpPr>
        <p:spPr>
          <a:xfrm rot="930912" flipH="1">
            <a:off x="11694012" y="-941901"/>
            <a:ext cx="2741462" cy="3002104"/>
          </a:xfrm>
          <a:custGeom>
            <a:avLst/>
            <a:gdLst>
              <a:gd name="connsiteX0" fmla="*/ 0 w 5376672"/>
              <a:gd name="connsiteY0" fmla="*/ 1993392 h 3986784"/>
              <a:gd name="connsiteX1" fmla="*/ 2688336 w 5376672"/>
              <a:gd name="connsiteY1" fmla="*/ 0 h 3986784"/>
              <a:gd name="connsiteX2" fmla="*/ 5376672 w 5376672"/>
              <a:gd name="connsiteY2" fmla="*/ 1993392 h 3986784"/>
              <a:gd name="connsiteX3" fmla="*/ 2688336 w 5376672"/>
              <a:gd name="connsiteY3" fmla="*/ 3986784 h 3986784"/>
              <a:gd name="connsiteX4" fmla="*/ 0 w 5376672"/>
              <a:gd name="connsiteY4" fmla="*/ 1993392 h 3986784"/>
              <a:gd name="connsiteX0" fmla="*/ 5701 w 5382373"/>
              <a:gd name="connsiteY0" fmla="*/ 2098197 h 4091589"/>
              <a:gd name="connsiteX1" fmla="*/ 3311741 w 5382373"/>
              <a:gd name="connsiteY1" fmla="*/ 0 h 4091589"/>
              <a:gd name="connsiteX2" fmla="*/ 5382373 w 5382373"/>
              <a:gd name="connsiteY2" fmla="*/ 2098197 h 4091589"/>
              <a:gd name="connsiteX3" fmla="*/ 2694037 w 5382373"/>
              <a:gd name="connsiteY3" fmla="*/ 4091589 h 4091589"/>
              <a:gd name="connsiteX4" fmla="*/ 5701 w 5382373"/>
              <a:gd name="connsiteY4" fmla="*/ 2098197 h 4091589"/>
              <a:gd name="connsiteX0" fmla="*/ 4370 w 5381042"/>
              <a:gd name="connsiteY0" fmla="*/ 2098197 h 2845819"/>
              <a:gd name="connsiteX1" fmla="*/ 3310410 w 5381042"/>
              <a:gd name="connsiteY1" fmla="*/ 0 h 2845819"/>
              <a:gd name="connsiteX2" fmla="*/ 5381042 w 5381042"/>
              <a:gd name="connsiteY2" fmla="*/ 2098197 h 2845819"/>
              <a:gd name="connsiteX3" fmla="*/ 2760728 w 5381042"/>
              <a:gd name="connsiteY3" fmla="*/ 2758893 h 2845819"/>
              <a:gd name="connsiteX4" fmla="*/ 4370 w 5381042"/>
              <a:gd name="connsiteY4" fmla="*/ 2098197 h 2845819"/>
              <a:gd name="connsiteX0" fmla="*/ 22197 w 5400619"/>
              <a:gd name="connsiteY0" fmla="*/ 2098197 h 3131071"/>
              <a:gd name="connsiteX1" fmla="*/ 3328237 w 5400619"/>
              <a:gd name="connsiteY1" fmla="*/ 0 h 3131071"/>
              <a:gd name="connsiteX2" fmla="*/ 5398869 w 5400619"/>
              <a:gd name="connsiteY2" fmla="*/ 2098197 h 3131071"/>
              <a:gd name="connsiteX3" fmla="*/ 2778555 w 5400619"/>
              <a:gd name="connsiteY3" fmla="*/ 2758893 h 3131071"/>
              <a:gd name="connsiteX4" fmla="*/ 22197 w 5400619"/>
              <a:gd name="connsiteY4" fmla="*/ 2098197 h 3131071"/>
              <a:gd name="connsiteX0" fmla="*/ 121148 w 2741462"/>
              <a:gd name="connsiteY0" fmla="*/ 2766479 h 3002104"/>
              <a:gd name="connsiteX1" fmla="*/ 670830 w 2741462"/>
              <a:gd name="connsiteY1" fmla="*/ 7586 h 3002104"/>
              <a:gd name="connsiteX2" fmla="*/ 2741462 w 2741462"/>
              <a:gd name="connsiteY2" fmla="*/ 2105783 h 3002104"/>
              <a:gd name="connsiteX3" fmla="*/ 121148 w 2741462"/>
              <a:gd name="connsiteY3" fmla="*/ 2766479 h 300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1462" h="3002104">
                <a:moveTo>
                  <a:pt x="121148" y="2766479"/>
                </a:moveTo>
                <a:cubicBezTo>
                  <a:pt x="-223957" y="2416779"/>
                  <a:pt x="234111" y="117702"/>
                  <a:pt x="670830" y="7586"/>
                </a:cubicBezTo>
                <a:cubicBezTo>
                  <a:pt x="1107549" y="-102530"/>
                  <a:pt x="2741462" y="1004863"/>
                  <a:pt x="2741462" y="2105783"/>
                </a:cubicBezTo>
                <a:cubicBezTo>
                  <a:pt x="2741462" y="3206703"/>
                  <a:pt x="466253" y="3116179"/>
                  <a:pt x="121148" y="2766479"/>
                </a:cubicBezTo>
                <a:close/>
              </a:path>
            </a:pathLst>
          </a:custGeom>
          <a:solidFill>
            <a:srgbClr val="95A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33E557-D1EF-AF4D-B47E-47C57AA877B3}"/>
              </a:ext>
            </a:extLst>
          </p:cNvPr>
          <p:cNvSpPr txBox="1"/>
          <p:nvPr/>
        </p:nvSpPr>
        <p:spPr>
          <a:xfrm>
            <a:off x="2743200" y="9979935"/>
            <a:ext cx="10321543" cy="210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  <a:defRPr/>
            </a:pPr>
            <a:r>
              <a:rPr lang="fr-FR" sz="4800" b="1" dirty="0">
                <a:solidFill>
                  <a:prstClr val="white"/>
                </a:solidFill>
                <a:latin typeface="Poppins SemiBold" pitchFamily="2" charset="77"/>
                <a:cs typeface="Poppins SemiBold" pitchFamily="2" charset="77"/>
              </a:rPr>
              <a:t>SUITE AUX ANNONCES DU GOUVEERNEMENT L’AGENCE EST FERMÉE JUSQU’À NOUVEL ORDRE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09EC46-12CB-9848-99E5-8774BDC90128}"/>
              </a:ext>
            </a:extLst>
          </p:cNvPr>
          <p:cNvSpPr/>
          <p:nvPr/>
        </p:nvSpPr>
        <p:spPr>
          <a:xfrm>
            <a:off x="0" y="12356230"/>
            <a:ext cx="13716000" cy="137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4" name="Graphique 33">
            <a:extLst>
              <a:ext uri="{FF2B5EF4-FFF2-40B4-BE49-F238E27FC236}">
                <a16:creationId xmlns:a16="http://schemas.microsoft.com/office/drawing/2014/main" id="{E6C43A85-03C4-7B45-8298-6BBEC578D3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30693" y="12711615"/>
            <a:ext cx="2168290" cy="65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08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3" t="2850" r="921" b="31078"/>
          <a:stretch/>
        </p:blipFill>
        <p:spPr>
          <a:xfrm>
            <a:off x="97268" y="0"/>
            <a:ext cx="13618731" cy="13715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36F2123-8DB1-D341-A805-345AA4A0368F}"/>
              </a:ext>
            </a:extLst>
          </p:cNvPr>
          <p:cNvSpPr/>
          <p:nvPr/>
        </p:nvSpPr>
        <p:spPr>
          <a:xfrm>
            <a:off x="0" y="0"/>
            <a:ext cx="13716000" cy="13716001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636538" y="1006637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Afin de suivre les recommandations </a:t>
            </a:r>
          </a:p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et limiter la propagation du Coronavirus, </a:t>
            </a:r>
          </a:p>
          <a:p>
            <a:pPr>
              <a:lnSpc>
                <a:spcPct val="90000"/>
              </a:lnSpc>
            </a:pPr>
            <a:r>
              <a:rPr lang="fr-FR" sz="4800" b="1" dirty="0">
                <a:solidFill>
                  <a:schemeClr val="bg1"/>
                </a:solidFill>
                <a:latin typeface="Roboto Black" pitchFamily="2" charset="0"/>
                <a:ea typeface="Roboto Black" pitchFamily="2" charset="0"/>
              </a:rPr>
              <a:t>l’agence Immo2.0 sera fermée jusqu’à nouvel ordre.</a:t>
            </a:r>
          </a:p>
          <a:p>
            <a:pPr>
              <a:lnSpc>
                <a:spcPct val="90000"/>
              </a:lnSpc>
            </a:pPr>
            <a:endParaRPr lang="fr-FR" sz="4800" b="1" dirty="0">
              <a:solidFill>
                <a:schemeClr val="bg1"/>
              </a:solidFill>
              <a:latin typeface="Roboto Black" pitchFamily="2" charset="0"/>
              <a:ea typeface="Roboto Black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582750" y="11556375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fr-FR" sz="48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26147" y="11075140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0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809AA8E8-B780-B248-B4B3-CDA2E89DB1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1" b="15001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Image 1" hidden="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55" r="20079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0C1030-3594-1043-8329-BBE62158DE68}"/>
              </a:ext>
            </a:extLst>
          </p:cNvPr>
          <p:cNvSpPr/>
          <p:nvPr/>
        </p:nvSpPr>
        <p:spPr>
          <a:xfrm>
            <a:off x="0" y="0"/>
            <a:ext cx="13716000" cy="137160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939684" y="3835458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Immo2.0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1003065" y="8407616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4744" y="7921660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53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809AA8E8-B780-B248-B4B3-CDA2E89DB1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2" b="15000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Image 1" hidden="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55" r="20079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0C1030-3594-1043-8329-BBE62158DE68}"/>
              </a:ext>
            </a:extLst>
          </p:cNvPr>
          <p:cNvSpPr/>
          <p:nvPr/>
        </p:nvSpPr>
        <p:spPr>
          <a:xfrm>
            <a:off x="0" y="0"/>
            <a:ext cx="13716000" cy="137160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939684" y="3835458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Immo2.0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1003065" y="8407616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4744" y="7921660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465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809AA8E8-B780-B248-B4B3-CDA2E89DB1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2" b="15000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Image 1" hidden="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55" r="20079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0C1030-3594-1043-8329-BBE62158DE68}"/>
              </a:ext>
            </a:extLst>
          </p:cNvPr>
          <p:cNvSpPr/>
          <p:nvPr/>
        </p:nvSpPr>
        <p:spPr>
          <a:xfrm>
            <a:off x="0" y="0"/>
            <a:ext cx="13716000" cy="137160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939684" y="3835458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Immo2.0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1003065" y="8407616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4744" y="7921660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57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809AA8E8-B780-B248-B4B3-CDA2E89DB1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2" b="15000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" name="Image 1" hidden="1">
            <a:extLst>
              <a:ext uri="{FF2B5EF4-FFF2-40B4-BE49-F238E27FC236}">
                <a16:creationId xmlns:a16="http://schemas.microsoft.com/office/drawing/2014/main" id="{4D3BD427-6F6A-134E-97B3-4DC803A9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55" r="20079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0C1030-3594-1043-8329-BBE62158DE68}"/>
              </a:ext>
            </a:extLst>
          </p:cNvPr>
          <p:cNvSpPr/>
          <p:nvPr/>
        </p:nvSpPr>
        <p:spPr>
          <a:xfrm>
            <a:off x="0" y="0"/>
            <a:ext cx="13716000" cy="1371600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C8A1347-1C4D-0048-BAAA-D2472D682D94}"/>
              </a:ext>
            </a:extLst>
          </p:cNvPr>
          <p:cNvSpPr txBox="1"/>
          <p:nvPr/>
        </p:nvSpPr>
        <p:spPr>
          <a:xfrm>
            <a:off x="939684" y="3835458"/>
            <a:ext cx="11836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Immo2.0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51AC6-0CA2-EC40-A155-71A3580C0D89}"/>
              </a:ext>
            </a:extLst>
          </p:cNvPr>
          <p:cNvSpPr/>
          <p:nvPr/>
        </p:nvSpPr>
        <p:spPr>
          <a:xfrm>
            <a:off x="1003065" y="8407616"/>
            <a:ext cx="67681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1555D6-7990-1440-ACFB-80071D5CF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4744" y="7921660"/>
            <a:ext cx="2593235" cy="21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38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624</Words>
  <Application>Microsoft Macintosh PowerPoint</Application>
  <PresentationFormat>Personnalisé</PresentationFormat>
  <Paragraphs>59</Paragraphs>
  <Slides>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8" baseType="lpstr">
      <vt:lpstr>Roboto</vt:lpstr>
      <vt:lpstr>Arial</vt:lpstr>
      <vt:lpstr>Glacial Indifference</vt:lpstr>
      <vt:lpstr>Calibri Light</vt:lpstr>
      <vt:lpstr>Roboto Black</vt:lpstr>
      <vt:lpstr>Poppins SemiBold</vt:lpstr>
      <vt:lpstr>Poppins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Michael Chocron</dc:creator>
  <cp:lastModifiedBy>Michael Chocron</cp:lastModifiedBy>
  <cp:revision>32</cp:revision>
  <dcterms:created xsi:type="dcterms:W3CDTF">2020-03-13T14:08:04Z</dcterms:created>
  <dcterms:modified xsi:type="dcterms:W3CDTF">2020-03-15T00:14:38Z</dcterms:modified>
</cp:coreProperties>
</file>