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337" r:id="rId2"/>
    <p:sldId id="334" r:id="rId3"/>
    <p:sldId id="335" r:id="rId4"/>
    <p:sldId id="336" r:id="rId5"/>
  </p:sldIdLst>
  <p:sldSz cx="13716000" cy="13716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Cooper Black" panose="0208090404030B020404" pitchFamily="18" charset="77"/>
      <p:bold r:id="rId12"/>
    </p:embeddedFont>
    <p:embeddedFont>
      <p:font typeface="Glacial Indifference" pitchFamily="2" charset="0"/>
      <p:regular r:id="rId13"/>
      <p:bold r:id="rId14"/>
      <p:italic r:id="rId15"/>
    </p:embeddedFont>
  </p:embeddedFontLst>
  <p:defaultTextStyle>
    <a:defPPr>
      <a:defRPr lang="en-US"/>
    </a:defPPr>
    <a:lvl1pPr marL="0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2565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5130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7689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0254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2816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55382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97946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40510" algn="l" defTabSz="5425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2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5757"/>
    <a:srgbClr val="2490D3"/>
    <a:srgbClr val="FF0000"/>
    <a:srgbClr val="F0CD25"/>
    <a:srgbClr val="F0A200"/>
    <a:srgbClr val="40313F"/>
    <a:srgbClr val="003F28"/>
    <a:srgbClr val="FD9FCF"/>
    <a:srgbClr val="1C8CD2"/>
    <a:srgbClr val="527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31" autoAdjust="0"/>
    <p:restoredTop sz="80637" autoAdjust="0"/>
  </p:normalViewPr>
  <p:slideViewPr>
    <p:cSldViewPr snapToGrid="0" snapToObjects="1">
      <p:cViewPr varScale="1">
        <p:scale>
          <a:sx n="41" d="100"/>
          <a:sy n="41" d="100"/>
        </p:scale>
        <p:origin x="2520" y="240"/>
      </p:cViewPr>
      <p:guideLst>
        <p:guide orient="horz" pos="4322"/>
        <p:guide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9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B0D43-ABE9-074A-A12F-A61558725A4B}" type="datetimeFigureOut">
              <a:rPr lang="en-US" smtClean="0"/>
              <a:t>3/17/20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9DF1E-5426-6F40-BF96-4BF43B33AD0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6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3-13T19:34:11.8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126 754 24575,'0'22'0,"0"6"0,0-5 0,0 5 0,0 0 0,0 1 0,0 1 0,0-3 0,0-5 0,0 0 0,0 0 0,0 0 0,0-6 0,0 5 0,0-4 0,0-1 0,0 0 0,0-6 0,0 0 0,0 0 0,0 0 0,0 0 0,0 0 0,0 0 0,0 0 0,-5-4 0,0-2 0,-5-4 0,-1 0 0,1 0 0,0 0 0,0 0 0,0 0 0,-1 0 0,1 0 0,5-4 0,0-2 0,5-4 0,0 0 0,0-1 0,0 1 0,0 0 0,0 0 0,0 0 0,0-1 0,0 1 0,0 0 0,4 0 0,-2 0 0,7-1 0,-8-4 0,8 4 0,-8-10 0,8 9 0,-8-3 0,8-1 0,-8 5 0,4-10 0,0 10 0,-4-10 0,8 10 0,-8-10 0,3 9 0,1-8 0,-4 8 0,4-3 0,-5 5 0,0-1 0,0 1 0,0 0 0,0 0 0,0 0 0,0-1 0,0 1 0,0 0 0,0 0 0,0 0 0,0-1 0,-4 1 0,3 0 0,-8 4 0,3-3 0,-4 8 0,4-8 0,-3 8 0,3-4 0,-4 5 0,0 0 0,4 5 0,2 1 0,4 4 0,0 0 0,0 0 0,0 0 0,0 0 0,0 0 0,0 5 0,0-3 0,0 3 0,0-5 0,0 0 0,0 0 0,0 0 0,0-33 0,0 16 0,0-32 0,0 22 0,0-5 0,0 0 0,0 0 0,0 0 0,0 0 0,0-6 0,0-2 0,-6-5 0,5-1 0,-4-6 0,5 5 0,-6-13 0,5 6 0,-5-6 0,6-1 0,0 0 0,0 7 0,0 1 0,0 14 0,0 1 0,0 11 0,0 11 0,0 20 0,0 0 0,0 9 0,0-13 0,0 0 0,0 0 0,0 0 0,0 6 0,0-5 0,0 10 0,0-10 0,0 10 0,0-10 0,0 9 0,0-3 0,0 0 0,0 3 0,0-8 0,0 8 0,0-8 0,5 8 0,-4-8 0,4 3 0,-1-5 0,-2 0 0,7 0 0,-4-4 0,5-2 0,0-4 0,0 0 0,0 0 0,1 0 0,-1 0 0,0 0 0,0 0 0,0 0 0,0 0 0,0-4 0,0-7 0,1-6 0,0-5 0,0 0 0,0 0 0,-5 0 0,-1 0 0,-1 5 0,-3-3 0,4 8 0,-5-3 0,0 5 0,0-1 0,0 10 0,0 11 0,0 2 0,0 8 0,0-10 0,-5 0 0,0 0 0,-1 0 0,-3 0 0,3 0 0,1 0 0,-5 0 0,9 5 0,-3-3 0,4 3 0,0-5 0,-5-4 0,-1-11 0,0-8 0,-4-15 0,4 5 0,-6-11 0,6 10 0,-4-4 0,4 6 0,0 0 0,-4 6 0,9-5 0,-4 9 0,1-3 0,3 5 0,-4 0 0,5 8 0,0 12 0,0 3 0,0 6 0,0-9 0,0 0 0,0 0 0,0 0 0,0 5 0,0-3 0,0 8 0,0-3 0,0 5 0,5 0 0,-4-1 0,9 1 0,-4 0 0,0 6 0,4-5 0,-9 5 0,9 0 0,-9-4 0,10 4 0,-10-12 0,4 5 0,-1-5 0,-2 1 0,3-2 0,-5-5 0,0 0 0,0 0 0,4 1 0,-3-1 0,4 0 0,-5 0 0,4-5 0,-3 4 0,4-3 0,-5 4 0,0 0 0,4 0 0,-3 0 0,4 0 0,-5 0 0,4 0 0,-3 1 0,4-1 0,0-24 0,-4 4 0,4-28 0,0 14 0,1-4 0,5 0 0,0 5 0,-5-11 0,4 10 0,-3-10 0,-1 11 0,-1-11 0,-5 10 0,0-10 0,0 11 0,0-6 0,0 1 0,0 10 0,0-8 0,0 9 0,0 0 0,0 2 0,0 4 0,0 1 0,0 0 0,0 0 0,0 0 0,0-1 0,0 1 0,0 0 0,0 0 0,0 0 0,0-1 0,0 1 0,0 0 0,0 0 0,0 0 0,0-1 0,0 1 0,0 0 0,0 0 0,0 9 0,0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3-13T19:34:11.8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172 1241 24575,'0'16'0,"5"-6"0,0-1 0,5-8 0,0 8 0,0-3 0,0 4 0,1-5 0,-1 4 0,0-8 0,0 4 0,0-1 0,0-3 0,0 4 0,0-5 0,0 0 0,0 0 0,0 0 0,0 0 0,0 0 0,-4-5 0,3 0 0,-3-11 0,4 5 0,-4-10 0,-1 4 0,-1-5 0,-2 0 0,3 0 0,-5 6 0,0 0 0,0 6 0,0 0 0,-5 0 0,-1 4 0,-4 1 0,0 5 0,0 0 0,0 0 0,-1 0 0,1 5 0,0 0 0,-1 11 0,1 0 0,-1 6 0,0 0 0,0-5 0,0 3 0,0-3 0,1 0 0,4-2 0,-3-5 0,7 0 0,-7 0 0,8 0 0,-3 0 0,4 0 0,0 0 0,-5 0 0,4 1 0,-4-1 0,5 0 0,0 0 0,-4 0 0,3 0 0,-4 0 0,5 0 0,0 0 0,0 0 0,0-9 0,0-12 0,5-1 0,1-13 0,-1 13 0,5-9 0,-4 10 0,4-5 0,-4 6 0,3 0 0,-4 0 0,5 0 0,-4-1 0,3 6 0,-3 0 0,-1 10 0,0 0 0,-5 11 0,0 0 0,0 6 0,0 0 0,0 0 0,0 0 0,0-1 0,0 1 0,0-5 0,0-2 0,0-5 0,0 0 0,0 1 0,0-10 0,0-12 0,0-1 0,0-7 0,0 8 0,0 1 0,4 0 0,2 0 0,-1 0 0,4-1 0,-3 1 0,4 0 0,0 4 0,-4-3 0,3 8 0,-8-8 0,8 8 0,-4-4 0,5 5 0,-4 5 0,-2 0 0,-4 6 0,0 4 0,0-4 0,0 10 0,0-10 0,0 4 0,0 1 0,0-5 0,0 5 0,0-6 0,-4 0 0,3 0 0,-8-5 0,3 0 0,-4-5 0,4-5 0,2 0 0,-1-6 0,4 1 0,-8 0 0,8 0 0,-9-6 0,9 5 0,-8-5 0,8 6 0,-8 0 0,7 0 0,-7 0 0,8-1 0,-8 6 0,8-4 0,-8 3 0,3 0 0,1 6 0,0 6 0,5 4 0,0 5 0,0 2 0,0 5 0,0-6 0,0 5 0,0-10 0,0 5 0,0-6 0,0 0 0,0 0 0,-4-5 0,-2 0 0,-4-5 0,4-10 0,1 3 0,1-13 0,2 8 0,-3-9 0,5 10 0,0-5 0,0 1 0,0 4 0,0-5 0,0 6 0,0 0 0,0-1 0,0 1 0,0 0 0,0 0 0,-4 0 0,-2 4 0,-4 1 0,4 10 0,2 6 0,4 5 0,0 6 0,0 0 0,0 0 0,0 0 0,0 0 0,0-6 0,0 0 0,0-6 0,0 0 0,0 0 0,0-29 0,0 13 0,0-29 0,0 24 0,0-10 0,0 10 0,0-10 0,0 9 0,0-8 0,0 3 0,0 0 0,0 2 0,0 5 0,0-1 0,0 1 0,0 0 0,-5 4 0,4 6 0,-3 6 0,4 4 0,0 0 0,-5 5 0,3 2 0,-2 5 0,4 0 0,0 0 0,0-1 0,0 1 0,0 0 0,0-5 0,0-2 0,0-5 0,0 0 0,0 0 0,0 0 0,-5-4 0,-1-1 0,1-10 0,0-1 0,1-4 0,2-5 0,-2-2 0,-1 0 0,4-3 0,-8 3 0,8-5 0,-9 0 0,9 5 0,-9-4 0,9 5 0,-9-1 0,9-4 0,-8 5 0,7-1 0,-7 1 0,8 6 0,-4 0 0,1 0 0,3 9 0,-4 7 0,5 10 0,0 1 0,0 4 0,0-5 0,5 6 0,-4-5 0,9 3 0,-9-8 0,4 8 0,-5-8 0,0 3 0,0 0 0,0-3 0,4 3 0,-3-5 0,4 0 0,-1-4 0,-2-6 0,7-11 0,-8-6 0,4-5 0,-5-6 0,0-2 0,0-5 0,0-1 0,0 1 0,0-1 0,0 1 0,0-1 0,0 0 0,0 7 0,0-5 0,0 10 0,0-4 0,0 6 0,0 6 0,0-5 0,0 9 0,4-3 0,-2 5 0,6 4 0,-6 11 0,7 7 0,-8 16 0,4 2 0,0 5 0,-3 7 0,8-4 0,-9 11 0,5-12 0,-1 5 0,-4-12 0,9-3 0,-9-5 0,4-5 0,0-2 0,0-9 0,1-6 0,3-11 0,-8-12 0,4-6 0,-5-7 0,0 0 0,0 1 0,6-1 0,-5 1 0,4 5 0,0-4 0,-3 5 0,3-1 0,0-4 0,-4 10 0,5-4 0,-1 6 0,-4 0 0,4 0 0,-5 6 0,0-5 0,0 10 0,0-5 0,0 15 0,0 12 0,0 13 0,0 3 0,0 7 0,0-4 0,0 5 0,0 1 0,0-1 0,0-6 0,0 5 0,0-10 0,0-2 0,0-1 0,0-10 0,0 5 0,0-20 0,0-4 0,0-20 0,0-9 0,0 0 0,0-12 0,0 12 0,0-6 0,0 8 0,0-8 0,0 6 0,0 1 0,0 2 0,0 10 0,0-4 0,0 6 0,0 6 0,0-5 0,0 9 0,4-3 0,-3 5 0,4-1 0,-5 1 0,4 0 0,-3 0 0,4 0 0,-5 9 0,0 13 0,0 12 0,0 5 0,0 5 0,0-4 0,0 12 0,0-5 0,0 5 0,0 1 0,0-6 0,0-1 0,0-2 0,0-11 0,0 0 0,0-8 0,0-5 0,0 1 0,0-10 0,0-18 0,0-2 0,0-13 0,5 4 0,2-1 0,-1-7 0,5 1 0,-10-1 0,9 1 0,-8-1 0,3 7 0,-5-6 0,0 12 0,0 0 0,0 8 0,0 5 0,0 8 0,-5 9 0,-1 9 0,-5 6 0,0 0 0,0 0 0,0 0 0,0 0 0,0-1 0,-1 1 0,1 0 0,0 0 0,1-5 0,-1 3 0,0-3 0,0 5 0,0-6 0,5 0 0,-3-6 0,4 0 0,-1 0 0,-3-5 0,3 0 0,1-10 0,0-6 0,5-11 0,0-8 0,0-5 0,-5-1 0,3 0 0,-3 1 0,5-1 0,0 7 0,0 1 0,0 6 0,0 5 0,0 2 0,0 4 0,0 1 0,0 9 0,0 17 0,0 3 0,0 19 0,0-15 0,0 11 0,0-5 0,0 1 0,0 4 0,0-5 0,0-5 0,0 3 0,0-16 0,0 5 0,0-6 0,0-9 0,0-14 0,0-11 0,0-18 0,0 4 0,0-4 0,0 0 0,0 4 0,0-11 0,0 12 0,0-6 0,0 8 0,0-1 0,0 1 0,0 5 0,0-4 0,0 5 0,5-1 0,-4 2 0,4 11 0,-5 2 0,4 5 0,-2-1 0,2 10 0,-4 12 0,0 7 0,0 8 0,0-4 0,0 0 0,0 0 0,0 0 0,0-1 0,0-4 0,0 4 0,0-10 0,0 4 0,0-19 0,0-4 0,0-14 0,0 0 0,-5 0 0,4 0 0,-4 6 0,1 0 0,2 1 0,-2 3 0,-1-3 0,4 5 0,-3 0 0,4-1 0,0 1 0,-5 4 0,4-3 0,-8 8 0,3-8 0,1 4 0,-4-6 0,7 1 0,-7 0 0,4 0 0,-1 0 0,-3 4 0,8-3 0,-8 8 0,8-8 0,-4 3 0,5-4 0,0 0 0,0-1 0,5 6 0,0 0 0,5 5 0,0 0 0,0 0 0,0 0 0,1 0 0,-1 0 0,0 0 0,0 0 0,0 0 0,0 0 0,0 0 0,0 0 0,0 0 0,0 0 0,0 0 0,0 0 0,0 0 0,6 0 0,-5 0 0,10-5 0,-5-1 0,6-5 0,0 0 0,0 0 0,0 0 0,6-1 0,-5 1 0,0 5 0,-3-4 0,-8 9 0,3-4 0,-5 5 0,0 0 0,-4 4 0,-2 2 0,-4 4 0,0 0 0,0 0 0,0 0 0,0 0 0,0 0 0,0 0 0,0 1 0,0-1 0,0 0 0,-4 0 0,-2 0 0,-4 0 0,4 0 0,-3 0 0,3 5 0,-4-3 0,-1 3 0,1-5 0,0 0 0,4 0 0,-3 0 0,3-4 0,1 3 0,-4-3 0,7 4 0,-7 0 0,8 0 0,-8 0 0,8 0 0,-8 0 0,3 0 0,1 0 0,-4 0 0,7 0 0,-7 0 0,8 0 0,-3 6 0,-1-5 0,4 4 0,-3-4 0,4-1 0,0 0 0,0-24 0,0-2 0,0-18 0,0 0 0,0 5 0,4-1 0,-2-4 0,7 11 0,-7-11 0,2 10 0,-4-4 0,5 6 0,-4 5 0,4 2 0,-5 5 0,0 9 0,0 11 0,0 2 0,0 12 0,0-7 0,0 5 0,0 6 0,0-5 0,0 5 0,0-6 0,0 6 0,0-5 0,0 5 0,0-12 0,0 5 0,0-10 0,0 5 0,0-6 0,0 0 0,0 0 0,0-24 0,0-2 0,-5-18 0,4 0 0,-4 5 0,5-1 0,-5 2 0,4 6 0,-4 0 0,1 6 0,3 0 0,-9 6 0,5 4 0,-1 6 0,2 11 0,4 6 0,0 11 0,0-5 0,0 5 0,0-6 0,0-6 0,0 5 0,0-10 0,0 5 0,0-6 0,0 0 0,-5-5 0,-1 4 0,-4-8 0,5-1 0,0-10 0,5-13 0,0-1 0,0-10 0,0 11 0,-5-11 0,3 10 0,-3-10 0,1 16 0,2-9 0,-2 16 0,-1 0 0,4 11 0,-3 10 0,4 13 0,0 7 0,0 5 0,5 7 0,2-5 0,5 12 0,0-11 0,-5 11 0,4-12 0,-4 12 0,5-5 0,-5 7 0,4-1 0,-4 1 0,0 0 0,4 0 0,-9-7 0,3-8 0,0-8 0,-3-12 0,2 0 0,-4-6 0,0-14 0,0-9 0,0-10 0,0-3 0,0 4 0,0 0 0,0 0 0,0 0 0,0 0 0,0 0 0,0 0 0,0 0 0,0 0 0,0-6 0,0 4 0,0-4 0,0 6 0,0 0 0,0 0 0,0 6 0,0 0 0,0 11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3-13T19:34:11.8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167 900 24575,'0'-21'0,"0"1"0,0-1 0,0 4 0,0-9 0,0 4 0,0-10 0,0 4 0,0-4 0,0 6 0,0 4 0,4-4 0,-3 8 0,3-3 0,-4 9 0,0 0 0,0 15 0,0 3 0,0 10 0,0 1 0,0 4 0,0 1 0,-4 4 0,3-4 0,-3 4 0,0-4 0,3 0 0,-3 3 0,4-7 0,0-1 0,0-2 0,0-6 0,0 6 0,0-6 0,0 2 0,0-3 0,0 3 0,0-2 0,0 2 0,0-3 0,0-1 0,0 1 0,0 0 0,0-23 0,0 1 0,0-25 0,0 6 0,0-5 0,0 0 0,0 0 0,0 0 0,0-1 0,0 6 0,0 2 0,0 4 0,4 0 0,-3 5 0,3 1 0,0 5 0,-3-1 0,2 1 0,1-1 0,-3-4 0,6 3 0,-2-3 0,-1 0 0,4 4 0,-3-9 0,-1 9 0,4-9 0,-3 4 0,4-5 0,-4 5 0,2-3 0,-2 7 0,0-8 0,2 9 0,-6 0 0,3 1 0,-1 11 0,-2-6 0,2 7 0,-3-4 0,0 1 0,4 2 0,-3-1 0,2 1 0,-7 1 0,0 1 0,-3 3 0,-5 0 0,3 0 0,-2 0 0,3 0 0,1 0 0,-1 0 0,0 0 0,1 0 0,-1 0 0,0 0 0,1 0 0,-1 0 0,0 0 0,1 0 0,-1 0 0,-4 0 0,4 0 0,-4 0 0,1 0 0,2 0 0,-3 0 0,5 0 0,-1 0 0,1 0 0,-1 0 0,0 0 0,1 0 0,-1 0 0,0 0 0,1 0 0,-1 0 0,4 3 0,4 1 0,4 0 0,3 0 0,1-4 0,-4 0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3-13T20:05:38.2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404 198 24575,'-11'0'0,"-5"0"0,-7 0 0,-4 0 0,7 0 0,4 0 0,13 0 0,4 0 0,7-2 0,0 1 0,4-4 0,6-2 0,2-3 0,10 0 0,2-7 0,3 5 0,1-5 0,-5 3 0,4 0 0,-7 1 0,2-1 0,-3 0 0,-10 7 0,7-5 0,-16 8 0,6-5 0,-8 6 0,-1-1 0,-2 1 0,-6 0 0,-3 0 0,-6 3 0,1 0 0,-4 0 0,0 0 0,-4 0 0,-3 0 0,-5 0 0,3 0 0,-19 0 0,20 0 0,-20 0 0,15 0 0,-7 0 0,3 0 0,1 0 0,8 0 0,4 0 0,5 0 0,2 0 0,3 0 0,6 0 0,11 0 0,2 0 0,7 0 0,-6 0 0,1 0 0,-4 0 0,3 0 0,-5 3 0,2-3 0,-3 5 0,1-2 0,-1 0 0,-2 2 0,-1-2 0,-2 2 0,-5 0 0,-4-2 0,-7 3 0,1-3 0,-7 3 0,6-3 0,-10 3 0,3-2 0,-4 3 0,1-1 0,-1 1 0,0-1 0,4 1 0,1-1 0,4 0 0,5 0 0,2 0 0,5-1 0,8-2 0,13-1 0,2-2 0,13 0 0,-7 0 0,4-3 0,-4 0 0,-1-1 0,-7-1 0,0 4 0,-7-1 0,0-1 0,-2 3 0,-1-3 0,-7 3 0,-2 0 0,-8 0 0,1 0 0,-4 0 0,3 0 0,-6 0 0,2 0 0,-2 0 0,2 0 0,-1 0 0,4 0 0,-1 0 0,5 0 0,1 0 0,2 0 0,6 0 0,10 0 0,7 0 0,13 0 0,2-6 0,-1 4 0,8-7 0,-6 5 0,7-4 0,-9 4 0,-7-1 0,-3 4 0,-11-2 0,1 3 0,-6 0 0,-2-2 0,-5 1 0,-5-1 0,-4 2 0,-4 0 0,0 0 0,-4 0 0,0 0 0,1 0 0,-1 0 0,0 0 0,-3 0 0,3 0 0,0 0 0,1 0 0,2 0 0,1 0 0,0 0 0,4 0 0,-1 0 0,1 0 0,2 0 0,1 0 0,2 0 0,20 0 0,0 0 0,17 0 0,-5-3 0,1 2 0,-4-4 0,-1 4 0,-6-2 0,-2 3 0,-5 0 0,-1 0 0,-3 0 0,0 0 0,-4 0 0,-4 0 0,-6 3 0,-3 0 0,-2 3 0,-2 0 0,-2 0 0,-1 0 0,3 0 0,-1 0 0,4-3 0,-1 3 0,2-6 0,3 5 0,1-4 0,3 1 0,2 1 0,1 0 0,4 2 0,4-2 0,6-1 0,3-2 0,7 0 0,9 0 0,2 0 0,-1 0 0,2 0 0,-6 0 0,3 0 0,-4 0 0,-1-3 0,-10 0 0,3-3 0,-8 0 0,-2 3 0,-1 0 0,-3 3 0,-7 0 0,-5 3 0,-9 0 0,-2 3 0,-1 1 0,0 1 0,-3-1 0,3 5 0,-4-2 0,5 0 0,2 1 0,2-5 0,2 5 0,3-5 0,4 2 0,0-2 0,4-1 0,1-2 0,9-1 0,7-2 0,7 0 0,8-3 0,-7-3 0,14-6 0,-17 0 0,13-2 0,-11 1 0,0 3 0,0 0 0,-8 2 0,-3 4 0,-4-4 0,-8 8 0,-6-3 0,-7 6 0,-5 3 0,-5 4 0,4 0 0,-7 2 0,3-2 0,0 3 0,-3-3 0,7 2 0,-7-5 0,6 5 0,-2-5 0,7 2 0,-3-3 0,2 3 0,1-3 0,0 3 0,6-3 0,1-3 0,3-1 0,7-2 0,9-3 0,9-4 0,6-3 0,1-3 0,-1-1 0,1 1 0,0 0 0,-4 0 0,-4 3 0,-5 1 0,-5 3 0,-1 1 0,-3 2 0,-4 1 0,-8 2 0,-6 0 0,-5 0 0,-4 3 0,-1 0 0,-1 4 0,-1-1 0,2 1 0,0-1 0,-3 1 0,3-1 0,-4 1 0,0-4 0,1 3 0,-1-5 0,4 5 0,4-6 0,4 3 0,4-3 0,2 0 0,12-5 0,8-3 0,9-4 0,2 2 0,-4-2 0,1 5 0,-1-2 0,-2 3 0,-2 0 0,-5 3 0,-1 0 0,-3 3 0,-7 0 0,-2 0 0,-7 3 0,-4 0 0,3 3 0,-6 0 0,6 0 0,-3 0 0,3-1 0,4 1 0,-3-3 0,5 2 0,-2-2 0,7 0 0,7-1 0,7-2 0,6 0 0,3 0 0,-3 0 0,3 0 0,-3 0 0,0-3 0,-4 3 0,3-3 0,-6 3 0,0 0 0,-4 0 0,-3 0 0,0 0 0,-15 2 0,1 2 0,-12 1 0,3 2 0,3-1 0,-1-1 0,2 1 0,-1 0 0,3 0 0,0 0 0,1 0 0,5-4 0,0 3 0,1-4 0,5 4 0,0-5 0,5 3 0,7-3 0,7 0 0,8 0 0,-3 0 0,10 0 0,-10-3 0,6 2 0,-3-5 0,-4 2 0,-1-2 0,-6 3 0,-4-3 0,-4 6 0,-8-3 0,-12 3 0,2 0 0,-13 0 0,7 3 0,1 0 0,-3 1 0,6 1 0,-6-4 0,5 4 0,-4-2 0,4 0 0,1 2 0,2-2 0,1 0 0,0 2 0,1-4 0,5 4 0,-2-5 0,5 5 0,-5-5 0,7 3 0,3-3 0,5 0 0,3-3 0,-1 0 0,-1-3 0,1 0 0,-1 1 0,1-1 0,-1 0 0,0 3 0,-2-2 0,2 4 0,-5-1 0,2 0 0,-3 1 0,-10-1 0,0 2 0,-13 2 0,6 2 0,-6 2 0,6-1 0,-3 4 0,0-3 0,6 3 0,-5-4 0,8 1 0,-2-1 0,5 1 0,3-4 0,3-2 0,0 0 0,-1-3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262CF-F6BF-EB4F-8568-F1C203044F89}" type="datetimeFigureOut">
              <a:rPr lang="en-US" smtClean="0"/>
              <a:t>3/17/20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7154E-AC68-6048-97BA-BF270253D7E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1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insérer votre logo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Faire un clic droit sur le logo générique &gt; « changer d’image » OU supprimer le logo générique et glisser-déposer votre logo depuis votre dossier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Modifier les textes :</a:t>
            </a:r>
          </a:p>
          <a:p>
            <a:pPr marL="0" indent="0">
              <a:buNone/>
            </a:pP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Cliquez sur la zone de texte à modifier puis taper le texte de remplacement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Vous pouvez changer la taille de la police et les couleurs dans le menu en haut de votre interface</a:t>
            </a:r>
          </a:p>
          <a:p>
            <a:pPr marL="0" indent="0">
              <a:buNone/>
            </a:pPr>
            <a:b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fois votre visuel terminé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Fichier -&gt; Enregistrer sous / Exporter -&gt; choisir le format .jpeg pour pouvoir le poster sur vos réseaux-sociaux</a:t>
            </a:r>
          </a:p>
          <a:p>
            <a:pPr marL="0" indent="0">
              <a:buNone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Bim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bam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boum vous êtes prêt à communiquer ! Félicitations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😺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7154E-AC68-6048-97BA-BF270253D7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05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insérer votre logo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Faire un clic droit sur le logo générique &gt; « changer d’image » OU supprimer le logo générique et glisser-déposer votre logo depuis votre dossier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Modifier les textes :</a:t>
            </a:r>
          </a:p>
          <a:p>
            <a:pPr marL="0" indent="0">
              <a:buNone/>
            </a:pP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Cliquez sur la zone de texte à modifier puis taper le texte de remplacement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Vous pouvez changer la taille de la police et les couleurs dans le menu en haut de votre interface</a:t>
            </a:r>
          </a:p>
          <a:p>
            <a:pPr marL="0" indent="0">
              <a:buNone/>
            </a:pPr>
            <a:b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fois votre visuel terminé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Fichier -&gt; Enregistrer sous / Exporter -&gt; choisir le format .jpeg pour pouvoir le poster sur vos réseaux-sociaux</a:t>
            </a:r>
          </a:p>
          <a:p>
            <a:pPr marL="0" indent="0">
              <a:buNone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Bim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bam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boum vous êtes prêt à communiquer ! Félicitations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😺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7154E-AC68-6048-97BA-BF270253D7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8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insérer votre logo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Faire un clic droit sur le logo générique &gt; « changer d’image » OU supprimer le logo générique et glisser-déposer votre logo depuis votre dossier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Modifier les textes :</a:t>
            </a:r>
          </a:p>
          <a:p>
            <a:pPr marL="0" indent="0">
              <a:buNone/>
            </a:pP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Cliquez sur la zone de texte à modifier puis taper le texte de remplacement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Vous pouvez changer la taille de la police et les couleurs dans le menu en haut de votre interface</a:t>
            </a:r>
          </a:p>
          <a:p>
            <a:pPr marL="0" indent="0">
              <a:buNone/>
            </a:pPr>
            <a:b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fois votre visuel terminé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Fichier -&gt; Enregistrer sous / Exporter -&gt; choisir le format .jpeg pour pouvoir le poster sur vos réseaux-sociaux</a:t>
            </a:r>
          </a:p>
          <a:p>
            <a:pPr marL="0" indent="0">
              <a:buNone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Bim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bam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boum vous êtes prêt à communiquer ! Félicitations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😺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7154E-AC68-6048-97BA-BF270253D7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0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insérer votre logo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Faire un clic droit sur le logo générique &gt; « changer d’image » OU supprimer le logo générique et glisser-déposer votre logo depuis votre dossier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Modifier les textes :</a:t>
            </a:r>
          </a:p>
          <a:p>
            <a:pPr marL="0" indent="0">
              <a:buNone/>
            </a:pP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Cliquez sur la zone de texte à modifier puis taper le texte de remplacement</a:t>
            </a:r>
            <a:b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Vous pouvez changer la taille de la police et les couleurs dans le menu en haut de votre interface</a:t>
            </a:r>
          </a:p>
          <a:p>
            <a:pPr marL="0" indent="0">
              <a:buNone/>
            </a:pPr>
            <a:b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Une fois votre visuel terminé :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Fichier -&gt; Enregistrer sous / Exporter -&gt; choisir le format .jpeg pour pouvoir le poster sur vos réseaux-sociaux</a:t>
            </a:r>
          </a:p>
          <a:p>
            <a:pPr marL="0" indent="0">
              <a:buNone/>
            </a:pP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Bim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>
                <a:solidFill>
                  <a:srgbClr val="01B0F0"/>
                </a:solidFill>
                <a:latin typeface="+mn-lt"/>
                <a:ea typeface="+mn-ea"/>
                <a:cs typeface="+mn-cs"/>
              </a:rPr>
              <a:t>bam</a:t>
            </a:r>
            <a:r>
              <a:rPr lang="fr-FR" sz="1200" b="1" kern="1200" dirty="0">
                <a:solidFill>
                  <a:srgbClr val="01B0F0"/>
                </a:solidFill>
                <a:latin typeface="+mn-lt"/>
                <a:ea typeface="+mn-ea"/>
                <a:cs typeface="+mn-cs"/>
              </a:rPr>
              <a:t> boum vous êtes prêt à communiquer ! Félicitations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😺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7154E-AC68-6048-97BA-BF270253D7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36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4003664"/>
            <a:ext cx="13716000" cy="831105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2914A20-32C2-CC4A-B80A-0E085ED167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1913" y="0"/>
            <a:ext cx="7237412" cy="10855325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09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288759" y="-1"/>
            <a:ext cx="6474633" cy="10254085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916446" y="917998"/>
            <a:ext cx="5579999" cy="5531203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16446" y="7197818"/>
            <a:ext cx="5582907" cy="5579472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8728" y="872636"/>
            <a:ext cx="5580000" cy="11880003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45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7208729" y="917998"/>
            <a:ext cx="5579999" cy="5531203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208729" y="7197818"/>
            <a:ext cx="5582907" cy="5579472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913539" y="938710"/>
            <a:ext cx="5579999" cy="5531203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e l’image 7">
            <a:extLst>
              <a:ext uri="{FF2B5EF4-FFF2-40B4-BE49-F238E27FC236}">
                <a16:creationId xmlns:a16="http://schemas.microsoft.com/office/drawing/2014/main" id="{0122AEA8-9854-E64A-91C3-D7D80A7BDF51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913539" y="7218530"/>
            <a:ext cx="5582907" cy="5579472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80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  10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3715999" cy="1371600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40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2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3329251" y="1544499"/>
            <a:ext cx="10386749" cy="8752154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53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742214" y="1544498"/>
            <a:ext cx="7436269" cy="9236231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54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81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288759" y="1544499"/>
            <a:ext cx="7427241" cy="8752154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63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3004973" y="3517946"/>
            <a:ext cx="10711027" cy="8752154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72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490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549275"/>
            <a:ext cx="12344400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200400"/>
            <a:ext cx="12344400" cy="9051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12712700"/>
            <a:ext cx="3200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9417B-72E9-2B4C-9358-9C9A1192CB05}" type="datetimeFigureOut">
              <a:rPr lang="en-US" smtClean="0"/>
              <a:t>3/17/20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12712700"/>
            <a:ext cx="4343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12712700"/>
            <a:ext cx="3200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839E0-D5B1-B645-9D61-92F815CC7D7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1" r:id="rId10"/>
    <p:sldLayoutId id="21474836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ustomXml" Target="../ink/ink4.xml"/><Relationship Id="rId3" Type="http://schemas.openxmlformats.org/officeDocument/2006/relationships/customXml" Target="../ink/ink1.xml"/><Relationship Id="rId12" Type="http://schemas.openxmlformats.org/officeDocument/2006/relationships/image" Target="../media/image9.png"/><Relationship Id="rId1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3.xml"/><Relationship Id="rId10" Type="http://schemas.openxmlformats.org/officeDocument/2006/relationships/image" Target="../media/image8.png"/><Relationship Id="rId9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>
            <a:extLst>
              <a:ext uri="{FF2B5EF4-FFF2-40B4-BE49-F238E27FC236}">
                <a16:creationId xmlns:a16="http://schemas.microsoft.com/office/drawing/2014/main" id="{CA1D87E8-209A-AB4C-ACF4-A805FB37732C}"/>
              </a:ext>
            </a:extLst>
          </p:cNvPr>
          <p:cNvGrpSpPr/>
          <p:nvPr/>
        </p:nvGrpSpPr>
        <p:grpSpPr>
          <a:xfrm>
            <a:off x="-1614102" y="-395521"/>
            <a:ext cx="17478995" cy="7596036"/>
            <a:chOff x="-1614102" y="-395521"/>
            <a:chExt cx="17478995" cy="7596036"/>
          </a:xfrm>
        </p:grpSpPr>
        <p:sp>
          <p:nvSpPr>
            <p:cNvPr id="14" name="Parallélogramme 13">
              <a:extLst>
                <a:ext uri="{FF2B5EF4-FFF2-40B4-BE49-F238E27FC236}">
                  <a16:creationId xmlns:a16="http://schemas.microsoft.com/office/drawing/2014/main" id="{0A52DE78-D89E-4142-ACE2-FEE0DFFBACA0}"/>
                </a:ext>
              </a:extLst>
            </p:cNvPr>
            <p:cNvSpPr/>
            <p:nvPr/>
          </p:nvSpPr>
          <p:spPr>
            <a:xfrm>
              <a:off x="2357791" y="2873341"/>
              <a:ext cx="13507102" cy="3614372"/>
            </a:xfrm>
            <a:prstGeom prst="parallelogram">
              <a:avLst>
                <a:gd name="adj" fmla="val 79186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Parallélogramme 15">
              <a:extLst>
                <a:ext uri="{FF2B5EF4-FFF2-40B4-BE49-F238E27FC236}">
                  <a16:creationId xmlns:a16="http://schemas.microsoft.com/office/drawing/2014/main" id="{3F013045-9E8D-9A45-949A-D1788C79E451}"/>
                </a:ext>
              </a:extLst>
            </p:cNvPr>
            <p:cNvSpPr/>
            <p:nvPr/>
          </p:nvSpPr>
          <p:spPr>
            <a:xfrm>
              <a:off x="752272" y="-395521"/>
              <a:ext cx="12824828" cy="4694063"/>
            </a:xfrm>
            <a:prstGeom prst="parallelogram">
              <a:avLst>
                <a:gd name="adj" fmla="val 77010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976C7A56-E85B-3841-A484-F11FC2A3A268}"/>
                </a:ext>
              </a:extLst>
            </p:cNvPr>
            <p:cNvSpPr txBox="1"/>
            <p:nvPr/>
          </p:nvSpPr>
          <p:spPr>
            <a:xfrm>
              <a:off x="-1614102" y="1852695"/>
              <a:ext cx="13507102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9900" b="1" dirty="0">
                  <a:solidFill>
                    <a:schemeClr val="bg1"/>
                  </a:solidFill>
                  <a:latin typeface="Glacial Indifference" pitchFamily="2" charset="0"/>
                </a:rPr>
                <a:t>BYE BYE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88849E0E-86FE-A247-9D72-5868981EB9F7}"/>
                </a:ext>
              </a:extLst>
            </p:cNvPr>
            <p:cNvSpPr txBox="1"/>
            <p:nvPr/>
          </p:nvSpPr>
          <p:spPr>
            <a:xfrm>
              <a:off x="1028705" y="4045805"/>
              <a:ext cx="13507102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9900" b="1" dirty="0">
                  <a:solidFill>
                    <a:schemeClr val="bg1"/>
                  </a:solidFill>
                  <a:latin typeface="Glacial Indifference" pitchFamily="2" charset="0"/>
                </a:rPr>
                <a:t>CORONA</a:t>
              </a:r>
              <a:endParaRPr lang="fr-FR" sz="19900" b="1" dirty="0">
                <a:solidFill>
                  <a:schemeClr val="bg1"/>
                </a:solidFill>
                <a:latin typeface="Cooper Black" panose="0208090404030B020404" pitchFamily="18" charset="77"/>
              </a:endParaRP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22FDA16F-99A2-F441-9A2F-3A0463298724}"/>
              </a:ext>
            </a:extLst>
          </p:cNvPr>
          <p:cNvSpPr txBox="1"/>
          <p:nvPr/>
        </p:nvSpPr>
        <p:spPr>
          <a:xfrm>
            <a:off x="764943" y="8091407"/>
            <a:ext cx="13507101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9600" b="1" dirty="0">
                <a:solidFill>
                  <a:schemeClr val="bg1"/>
                </a:solidFill>
                <a:latin typeface="Glacial Indifference" pitchFamily="2" charset="0"/>
              </a:rPr>
              <a:t>     3 GESTES </a:t>
            </a:r>
            <a:r>
              <a:rPr lang="fr-FR" sz="9600" b="1" dirty="0">
                <a:solidFill>
                  <a:srgbClr val="7030A0"/>
                </a:solidFill>
                <a:latin typeface="Glacial Indifference" pitchFamily="2" charset="0"/>
              </a:rPr>
              <a:t>SIMPLES</a:t>
            </a:r>
            <a:r>
              <a:rPr lang="fr-FR" sz="9600" b="1" dirty="0">
                <a:solidFill>
                  <a:schemeClr val="bg1"/>
                </a:solidFill>
                <a:latin typeface="Glacial Indifference" pitchFamily="2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fr-FR" sz="9600" b="1" dirty="0">
                <a:solidFill>
                  <a:schemeClr val="bg1"/>
                </a:solidFill>
                <a:latin typeface="Glacial Indifference" pitchFamily="2" charset="0"/>
              </a:rPr>
              <a:t>POUR </a:t>
            </a:r>
            <a:r>
              <a:rPr lang="fr-FR" sz="9600" b="1" dirty="0">
                <a:solidFill>
                  <a:srgbClr val="7030A0"/>
                </a:solidFill>
                <a:latin typeface="Glacial Indifference" pitchFamily="2" charset="0"/>
              </a:rPr>
              <a:t>PRÉVENIR</a:t>
            </a:r>
            <a:endParaRPr lang="fr-FR" sz="9600" b="1" dirty="0">
              <a:solidFill>
                <a:srgbClr val="7030A0"/>
              </a:solidFill>
              <a:latin typeface="Cooper Black" panose="0208090404030B020404" pitchFamily="18" charset="77"/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988F5C8F-80A5-5E49-921F-21A147008246}"/>
              </a:ext>
            </a:extLst>
          </p:cNvPr>
          <p:cNvCxnSpPr>
            <a:cxnSpLocks/>
          </p:cNvCxnSpPr>
          <p:nvPr/>
        </p:nvCxnSpPr>
        <p:spPr>
          <a:xfrm>
            <a:off x="2357791" y="7663764"/>
            <a:ext cx="10605937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Graphique 2">
            <a:extLst>
              <a:ext uri="{FF2B5EF4-FFF2-40B4-BE49-F238E27FC236}">
                <a16:creationId xmlns:a16="http://schemas.microsoft.com/office/drawing/2014/main" id="{E1D12375-4B54-074F-9E76-28B0F32C9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06363" y="12168317"/>
            <a:ext cx="3503274" cy="10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4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ZoneTexte 53">
            <a:extLst>
              <a:ext uri="{FF2B5EF4-FFF2-40B4-BE49-F238E27FC236}">
                <a16:creationId xmlns:a16="http://schemas.microsoft.com/office/drawing/2014/main" id="{F23E6961-022C-2C4D-839A-57E8431176FA}"/>
              </a:ext>
            </a:extLst>
          </p:cNvPr>
          <p:cNvSpPr txBox="1"/>
          <p:nvPr/>
        </p:nvSpPr>
        <p:spPr>
          <a:xfrm>
            <a:off x="665815" y="6509489"/>
            <a:ext cx="2448204" cy="924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9500" b="1" dirty="0">
                <a:solidFill>
                  <a:srgbClr val="0070C0"/>
                </a:solidFill>
                <a:latin typeface="Glacial Indifference" pitchFamily="2" charset="0"/>
              </a:rPr>
              <a:t>1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97F3701-AE39-D744-8B33-42AE07923F8F}"/>
              </a:ext>
            </a:extLst>
          </p:cNvPr>
          <p:cNvGrpSpPr/>
          <p:nvPr/>
        </p:nvGrpSpPr>
        <p:grpSpPr>
          <a:xfrm>
            <a:off x="2295172" y="1514894"/>
            <a:ext cx="9550453" cy="9550453"/>
            <a:chOff x="1117180" y="3354134"/>
            <a:chExt cx="3261516" cy="3261516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F247302C-8142-4343-A65A-458BF5A7F721}"/>
                </a:ext>
              </a:extLst>
            </p:cNvPr>
            <p:cNvSpPr/>
            <p:nvPr/>
          </p:nvSpPr>
          <p:spPr>
            <a:xfrm>
              <a:off x="1117180" y="3354134"/>
              <a:ext cx="3261516" cy="3261516"/>
            </a:xfrm>
            <a:prstGeom prst="ellipse">
              <a:avLst/>
            </a:prstGeom>
            <a:solidFill>
              <a:srgbClr val="FE5757"/>
            </a:solidFill>
            <a:ln w="857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Graphique 26">
              <a:extLst>
                <a:ext uri="{FF2B5EF4-FFF2-40B4-BE49-F238E27FC236}">
                  <a16:creationId xmlns:a16="http://schemas.microsoft.com/office/drawing/2014/main" id="{F1119A28-12DB-974D-AEDF-325F645B2A76}"/>
                </a:ext>
              </a:extLst>
            </p:cNvPr>
            <p:cNvSpPr/>
            <p:nvPr/>
          </p:nvSpPr>
          <p:spPr>
            <a:xfrm>
              <a:off x="1561615" y="3764137"/>
              <a:ext cx="2227439" cy="2327861"/>
            </a:xfrm>
            <a:custGeom>
              <a:avLst/>
              <a:gdLst>
                <a:gd name="connsiteX0" fmla="*/ 1811505 w 2520248"/>
                <a:gd name="connsiteY0" fmla="*/ 389539 h 2633871"/>
                <a:gd name="connsiteX1" fmla="*/ 1796905 w 2520248"/>
                <a:gd name="connsiteY1" fmla="*/ 375056 h 2633871"/>
                <a:gd name="connsiteX2" fmla="*/ 1896068 w 2520248"/>
                <a:gd name="connsiteY2" fmla="*/ 220260 h 2633871"/>
                <a:gd name="connsiteX3" fmla="*/ 1915486 w 2520248"/>
                <a:gd name="connsiteY3" fmla="*/ 227241 h 2633871"/>
                <a:gd name="connsiteX4" fmla="*/ 1908448 w 2520248"/>
                <a:gd name="connsiteY4" fmla="*/ 246503 h 2633871"/>
                <a:gd name="connsiteX5" fmla="*/ 1826105 w 2520248"/>
                <a:gd name="connsiteY5" fmla="*/ 375056 h 2633871"/>
                <a:gd name="connsiteX6" fmla="*/ 1811505 w 2520248"/>
                <a:gd name="connsiteY6" fmla="*/ 389539 h 2633871"/>
                <a:gd name="connsiteX7" fmla="*/ 1726387 w 2520248"/>
                <a:gd name="connsiteY7" fmla="*/ 375056 h 2633871"/>
                <a:gd name="connsiteX8" fmla="*/ 1969126 w 2520248"/>
                <a:gd name="connsiteY8" fmla="*/ 134259 h 2633871"/>
                <a:gd name="connsiteX9" fmla="*/ 2211836 w 2520248"/>
                <a:gd name="connsiteY9" fmla="*/ 375056 h 2633871"/>
                <a:gd name="connsiteX10" fmla="*/ 1969126 w 2520248"/>
                <a:gd name="connsiteY10" fmla="*/ 615824 h 2633871"/>
                <a:gd name="connsiteX11" fmla="*/ 1726387 w 2520248"/>
                <a:gd name="connsiteY11" fmla="*/ 375056 h 2633871"/>
                <a:gd name="connsiteX12" fmla="*/ 1755587 w 2520248"/>
                <a:gd name="connsiteY12" fmla="*/ 375056 h 2633871"/>
                <a:gd name="connsiteX13" fmla="*/ 1969126 w 2520248"/>
                <a:gd name="connsiteY13" fmla="*/ 586857 h 2633871"/>
                <a:gd name="connsiteX14" fmla="*/ 2182636 w 2520248"/>
                <a:gd name="connsiteY14" fmla="*/ 375056 h 2633871"/>
                <a:gd name="connsiteX15" fmla="*/ 1969126 w 2520248"/>
                <a:gd name="connsiteY15" fmla="*/ 163225 h 2633871"/>
                <a:gd name="connsiteX16" fmla="*/ 1755587 w 2520248"/>
                <a:gd name="connsiteY16" fmla="*/ 375056 h 2633871"/>
                <a:gd name="connsiteX17" fmla="*/ 405967 w 2520248"/>
                <a:gd name="connsiteY17" fmla="*/ 409989 h 2633871"/>
                <a:gd name="connsiteX18" fmla="*/ 567763 w 2520248"/>
                <a:gd name="connsiteY18" fmla="*/ 249487 h 2633871"/>
                <a:gd name="connsiteX19" fmla="*/ 578363 w 2520248"/>
                <a:gd name="connsiteY19" fmla="*/ 250008 h 2633871"/>
                <a:gd name="connsiteX20" fmla="*/ 572114 w 2520248"/>
                <a:gd name="connsiteY20" fmla="*/ 202938 h 2633871"/>
                <a:gd name="connsiteX21" fmla="*/ 776660 w 2520248"/>
                <a:gd name="connsiteY21" fmla="*/ 0 h 2633871"/>
                <a:gd name="connsiteX22" fmla="*/ 980913 w 2520248"/>
                <a:gd name="connsiteY22" fmla="*/ 202938 h 2633871"/>
                <a:gd name="connsiteX23" fmla="*/ 776660 w 2520248"/>
                <a:gd name="connsiteY23" fmla="*/ 405528 h 2633871"/>
                <a:gd name="connsiteX24" fmla="*/ 729064 w 2520248"/>
                <a:gd name="connsiteY24" fmla="*/ 399214 h 2633871"/>
                <a:gd name="connsiteX25" fmla="*/ 729618 w 2520248"/>
                <a:gd name="connsiteY25" fmla="*/ 409989 h 2633871"/>
                <a:gd name="connsiteX26" fmla="*/ 567792 w 2520248"/>
                <a:gd name="connsiteY26" fmla="*/ 570492 h 2633871"/>
                <a:gd name="connsiteX27" fmla="*/ 405967 w 2520248"/>
                <a:gd name="connsiteY27" fmla="*/ 409989 h 2633871"/>
                <a:gd name="connsiteX28" fmla="*/ 601314 w 2520248"/>
                <a:gd name="connsiteY28" fmla="*/ 202967 h 2633871"/>
                <a:gd name="connsiteX29" fmla="*/ 609870 w 2520248"/>
                <a:gd name="connsiteY29" fmla="*/ 255193 h 2633871"/>
                <a:gd name="connsiteX30" fmla="*/ 723749 w 2520248"/>
                <a:gd name="connsiteY30" fmla="*/ 367843 h 2633871"/>
                <a:gd name="connsiteX31" fmla="*/ 776660 w 2520248"/>
                <a:gd name="connsiteY31" fmla="*/ 376591 h 2633871"/>
                <a:gd name="connsiteX32" fmla="*/ 951713 w 2520248"/>
                <a:gd name="connsiteY32" fmla="*/ 202967 h 2633871"/>
                <a:gd name="connsiteX33" fmla="*/ 776660 w 2520248"/>
                <a:gd name="connsiteY33" fmla="*/ 28995 h 2633871"/>
                <a:gd name="connsiteX34" fmla="*/ 601314 w 2520248"/>
                <a:gd name="connsiteY34" fmla="*/ 202967 h 2633871"/>
                <a:gd name="connsiteX35" fmla="*/ 435166 w 2520248"/>
                <a:gd name="connsiteY35" fmla="*/ 409989 h 2633871"/>
                <a:gd name="connsiteX36" fmla="*/ 567763 w 2520248"/>
                <a:gd name="connsiteY36" fmla="*/ 541525 h 2633871"/>
                <a:gd name="connsiteX37" fmla="*/ 700389 w 2520248"/>
                <a:gd name="connsiteY37" fmla="*/ 409989 h 2633871"/>
                <a:gd name="connsiteX38" fmla="*/ 567763 w 2520248"/>
                <a:gd name="connsiteY38" fmla="*/ 278453 h 2633871"/>
                <a:gd name="connsiteX39" fmla="*/ 435166 w 2520248"/>
                <a:gd name="connsiteY39" fmla="*/ 409989 h 2633871"/>
                <a:gd name="connsiteX40" fmla="*/ 497800 w 2520248"/>
                <a:gd name="connsiteY40" fmla="*/ 409989 h 2633871"/>
                <a:gd name="connsiteX41" fmla="*/ 567763 w 2520248"/>
                <a:gd name="connsiteY41" fmla="*/ 340557 h 2633871"/>
                <a:gd name="connsiteX42" fmla="*/ 582363 w 2520248"/>
                <a:gd name="connsiteY42" fmla="*/ 326074 h 2633871"/>
                <a:gd name="connsiteX43" fmla="*/ 567763 w 2520248"/>
                <a:gd name="connsiteY43" fmla="*/ 311591 h 2633871"/>
                <a:gd name="connsiteX44" fmla="*/ 468600 w 2520248"/>
                <a:gd name="connsiteY44" fmla="*/ 409989 h 2633871"/>
                <a:gd name="connsiteX45" fmla="*/ 483200 w 2520248"/>
                <a:gd name="connsiteY45" fmla="*/ 424472 h 2633871"/>
                <a:gd name="connsiteX46" fmla="*/ 497800 w 2520248"/>
                <a:gd name="connsiteY46" fmla="*/ 409989 h 2633871"/>
                <a:gd name="connsiteX47" fmla="*/ 2340198 w 2520248"/>
                <a:gd name="connsiteY47" fmla="*/ 898477 h 2633871"/>
                <a:gd name="connsiteX48" fmla="*/ 2204594 w 2520248"/>
                <a:gd name="connsiteY48" fmla="*/ 1032968 h 2633871"/>
                <a:gd name="connsiteX49" fmla="*/ 2069019 w 2520248"/>
                <a:gd name="connsiteY49" fmla="*/ 898477 h 2633871"/>
                <a:gd name="connsiteX50" fmla="*/ 2204594 w 2520248"/>
                <a:gd name="connsiteY50" fmla="*/ 763957 h 2633871"/>
                <a:gd name="connsiteX51" fmla="*/ 2340198 w 2520248"/>
                <a:gd name="connsiteY51" fmla="*/ 898477 h 2633871"/>
                <a:gd name="connsiteX52" fmla="*/ 2310999 w 2520248"/>
                <a:gd name="connsiteY52" fmla="*/ 898477 h 2633871"/>
                <a:gd name="connsiteX53" fmla="*/ 2204594 w 2520248"/>
                <a:gd name="connsiteY53" fmla="*/ 792924 h 2633871"/>
                <a:gd name="connsiteX54" fmla="*/ 2098219 w 2520248"/>
                <a:gd name="connsiteY54" fmla="*/ 898477 h 2633871"/>
                <a:gd name="connsiteX55" fmla="*/ 2204594 w 2520248"/>
                <a:gd name="connsiteY55" fmla="*/ 1004001 h 2633871"/>
                <a:gd name="connsiteX56" fmla="*/ 2310999 w 2520248"/>
                <a:gd name="connsiteY56" fmla="*/ 898477 h 2633871"/>
                <a:gd name="connsiteX57" fmla="*/ 2216216 w 2520248"/>
                <a:gd name="connsiteY57" fmla="*/ 597894 h 2633871"/>
                <a:gd name="connsiteX58" fmla="*/ 2312780 w 2520248"/>
                <a:gd name="connsiteY58" fmla="*/ 502102 h 2633871"/>
                <a:gd name="connsiteX59" fmla="*/ 2409344 w 2520248"/>
                <a:gd name="connsiteY59" fmla="*/ 597894 h 2633871"/>
                <a:gd name="connsiteX60" fmla="*/ 2312780 w 2520248"/>
                <a:gd name="connsiteY60" fmla="*/ 693685 h 2633871"/>
                <a:gd name="connsiteX61" fmla="*/ 2216216 w 2520248"/>
                <a:gd name="connsiteY61" fmla="*/ 597894 h 2633871"/>
                <a:gd name="connsiteX62" fmla="*/ 2245416 w 2520248"/>
                <a:gd name="connsiteY62" fmla="*/ 597894 h 2633871"/>
                <a:gd name="connsiteX63" fmla="*/ 2312780 w 2520248"/>
                <a:gd name="connsiteY63" fmla="*/ 664719 h 2633871"/>
                <a:gd name="connsiteX64" fmla="*/ 2380144 w 2520248"/>
                <a:gd name="connsiteY64" fmla="*/ 597894 h 2633871"/>
                <a:gd name="connsiteX65" fmla="*/ 2312780 w 2520248"/>
                <a:gd name="connsiteY65" fmla="*/ 531068 h 2633871"/>
                <a:gd name="connsiteX66" fmla="*/ 2245416 w 2520248"/>
                <a:gd name="connsiteY66" fmla="*/ 597894 h 2633871"/>
                <a:gd name="connsiteX67" fmla="*/ 681818 w 2520248"/>
                <a:gd name="connsiteY67" fmla="*/ 2078536 h 2633871"/>
                <a:gd name="connsiteX68" fmla="*/ 503465 w 2520248"/>
                <a:gd name="connsiteY68" fmla="*/ 2041690 h 2633871"/>
                <a:gd name="connsiteX69" fmla="*/ 486208 w 2520248"/>
                <a:gd name="connsiteY69" fmla="*/ 2052900 h 2633871"/>
                <a:gd name="connsiteX70" fmla="*/ 497508 w 2520248"/>
                <a:gd name="connsiteY70" fmla="*/ 2070020 h 2633871"/>
                <a:gd name="connsiteX71" fmla="*/ 675861 w 2520248"/>
                <a:gd name="connsiteY71" fmla="*/ 2106865 h 2633871"/>
                <a:gd name="connsiteX72" fmla="*/ 682986 w 2520248"/>
                <a:gd name="connsiteY72" fmla="*/ 2106575 h 2633871"/>
                <a:gd name="connsiteX73" fmla="*/ 693148 w 2520248"/>
                <a:gd name="connsiteY73" fmla="*/ 2095655 h 2633871"/>
                <a:gd name="connsiteX74" fmla="*/ 681818 w 2520248"/>
                <a:gd name="connsiteY74" fmla="*/ 2078536 h 2633871"/>
                <a:gd name="connsiteX75" fmla="*/ 2518552 w 2520248"/>
                <a:gd name="connsiteY75" fmla="*/ 2279967 h 2633871"/>
                <a:gd name="connsiteX76" fmla="*/ 2514084 w 2520248"/>
                <a:gd name="connsiteY76" fmla="*/ 2285008 h 2633871"/>
                <a:gd name="connsiteX77" fmla="*/ 2493732 w 2520248"/>
                <a:gd name="connsiteY77" fmla="*/ 2281561 h 2633871"/>
                <a:gd name="connsiteX78" fmla="*/ 2372552 w 2520248"/>
                <a:gd name="connsiteY78" fmla="*/ 2111557 h 2633871"/>
                <a:gd name="connsiteX79" fmla="*/ 2329161 w 2520248"/>
                <a:gd name="connsiteY79" fmla="*/ 1935645 h 2633871"/>
                <a:gd name="connsiteX80" fmla="*/ 2256074 w 2520248"/>
                <a:gd name="connsiteY80" fmla="*/ 1493822 h 2633871"/>
                <a:gd name="connsiteX81" fmla="*/ 1824645 w 2520248"/>
                <a:gd name="connsiteY81" fmla="*/ 749677 h 2633871"/>
                <a:gd name="connsiteX82" fmla="*/ 1717744 w 2520248"/>
                <a:gd name="connsiteY82" fmla="*/ 716482 h 2633871"/>
                <a:gd name="connsiteX83" fmla="*/ 1684689 w 2520248"/>
                <a:gd name="connsiteY83" fmla="*/ 804423 h 2633871"/>
                <a:gd name="connsiteX84" fmla="*/ 1896214 w 2520248"/>
                <a:gd name="connsiteY84" fmla="*/ 1252445 h 2633871"/>
                <a:gd name="connsiteX85" fmla="*/ 1870343 w 2520248"/>
                <a:gd name="connsiteY85" fmla="*/ 1265944 h 2633871"/>
                <a:gd name="connsiteX86" fmla="*/ 1660191 w 2520248"/>
                <a:gd name="connsiteY86" fmla="*/ 820847 h 2633871"/>
                <a:gd name="connsiteX87" fmla="*/ 1659753 w 2520248"/>
                <a:gd name="connsiteY87" fmla="*/ 820297 h 2633871"/>
                <a:gd name="connsiteX88" fmla="*/ 1659256 w 2520248"/>
                <a:gd name="connsiteY88" fmla="*/ 818878 h 2633871"/>
                <a:gd name="connsiteX89" fmla="*/ 1603806 w 2520248"/>
                <a:gd name="connsiteY89" fmla="*/ 701448 h 2633871"/>
                <a:gd name="connsiteX90" fmla="*/ 1494481 w 2520248"/>
                <a:gd name="connsiteY90" fmla="*/ 660229 h 2633871"/>
                <a:gd name="connsiteX91" fmla="*/ 1449221 w 2520248"/>
                <a:gd name="connsiteY91" fmla="*/ 766478 h 2633871"/>
                <a:gd name="connsiteX92" fmla="*/ 1689449 w 2520248"/>
                <a:gd name="connsiteY92" fmla="*/ 1352119 h 2633871"/>
                <a:gd name="connsiteX93" fmla="*/ 1662994 w 2520248"/>
                <a:gd name="connsiteY93" fmla="*/ 1364458 h 2633871"/>
                <a:gd name="connsiteX94" fmla="*/ 1425190 w 2520248"/>
                <a:gd name="connsiteY94" fmla="*/ 784697 h 2633871"/>
                <a:gd name="connsiteX95" fmla="*/ 1424606 w 2520248"/>
                <a:gd name="connsiteY95" fmla="*/ 783799 h 2633871"/>
                <a:gd name="connsiteX96" fmla="*/ 1422649 w 2520248"/>
                <a:gd name="connsiteY96" fmla="*/ 779049 h 2633871"/>
                <a:gd name="connsiteX97" fmla="*/ 1422095 w 2520248"/>
                <a:gd name="connsiteY97" fmla="*/ 777195 h 2633871"/>
                <a:gd name="connsiteX98" fmla="*/ 1402443 w 2520248"/>
                <a:gd name="connsiteY98" fmla="*/ 729314 h 2633871"/>
                <a:gd name="connsiteX99" fmla="*/ 1354847 w 2520248"/>
                <a:gd name="connsiteY99" fmla="*/ 682794 h 2633871"/>
                <a:gd name="connsiteX100" fmla="*/ 1288154 w 2520248"/>
                <a:gd name="connsiteY100" fmla="*/ 685430 h 2633871"/>
                <a:gd name="connsiteX101" fmla="*/ 1245610 w 2520248"/>
                <a:gd name="connsiteY101" fmla="*/ 788550 h 2633871"/>
                <a:gd name="connsiteX102" fmla="*/ 1487064 w 2520248"/>
                <a:gd name="connsiteY102" fmla="*/ 1443826 h 2633871"/>
                <a:gd name="connsiteX103" fmla="*/ 1458916 w 2520248"/>
                <a:gd name="connsiteY103" fmla="*/ 1451792 h 2633871"/>
                <a:gd name="connsiteX104" fmla="*/ 1276270 w 2520248"/>
                <a:gd name="connsiteY104" fmla="*/ 956120 h 2633871"/>
                <a:gd name="connsiteX105" fmla="*/ 1275540 w 2520248"/>
                <a:gd name="connsiteY105" fmla="*/ 956381 h 2633871"/>
                <a:gd name="connsiteX106" fmla="*/ 1229521 w 2520248"/>
                <a:gd name="connsiteY106" fmla="*/ 906443 h 2633871"/>
                <a:gd name="connsiteX107" fmla="*/ 1162595 w 2520248"/>
                <a:gd name="connsiteY107" fmla="*/ 905342 h 2633871"/>
                <a:gd name="connsiteX108" fmla="*/ 1121919 w 2520248"/>
                <a:gd name="connsiteY108" fmla="*/ 1001742 h 2633871"/>
                <a:gd name="connsiteX109" fmla="*/ 1407261 w 2520248"/>
                <a:gd name="connsiteY109" fmla="*/ 1872035 h 2633871"/>
                <a:gd name="connsiteX110" fmla="*/ 1402910 w 2520248"/>
                <a:gd name="connsiteY110" fmla="*/ 1909488 h 2633871"/>
                <a:gd name="connsiteX111" fmla="*/ 1395085 w 2520248"/>
                <a:gd name="connsiteY111" fmla="*/ 1911748 h 2633871"/>
                <a:gd name="connsiteX112" fmla="*/ 1022260 w 2520248"/>
                <a:gd name="connsiteY112" fmla="*/ 1520760 h 2633871"/>
                <a:gd name="connsiteX113" fmla="*/ 905139 w 2520248"/>
                <a:gd name="connsiteY113" fmla="*/ 1510564 h 2633871"/>
                <a:gd name="connsiteX114" fmla="*/ 889868 w 2520248"/>
                <a:gd name="connsiteY114" fmla="*/ 1613655 h 2633871"/>
                <a:gd name="connsiteX115" fmla="*/ 1182801 w 2520248"/>
                <a:gd name="connsiteY115" fmla="*/ 2085430 h 2633871"/>
                <a:gd name="connsiteX116" fmla="*/ 1347985 w 2520248"/>
                <a:gd name="connsiteY116" fmla="*/ 2225163 h 2633871"/>
                <a:gd name="connsiteX117" fmla="*/ 1453689 w 2520248"/>
                <a:gd name="connsiteY117" fmla="*/ 2284052 h 2633871"/>
                <a:gd name="connsiteX118" fmla="*/ 1602521 w 2520248"/>
                <a:gd name="connsiteY118" fmla="*/ 2365476 h 2633871"/>
                <a:gd name="connsiteX119" fmla="*/ 1654234 w 2520248"/>
                <a:gd name="connsiteY119" fmla="*/ 2382885 h 2633871"/>
                <a:gd name="connsiteX120" fmla="*/ 1798920 w 2520248"/>
                <a:gd name="connsiteY120" fmla="*/ 2488988 h 2633871"/>
                <a:gd name="connsiteX121" fmla="*/ 1837580 w 2520248"/>
                <a:gd name="connsiteY121" fmla="*/ 2615137 h 2633871"/>
                <a:gd name="connsiteX122" fmla="*/ 1836529 w 2520248"/>
                <a:gd name="connsiteY122" fmla="*/ 2626144 h 2633871"/>
                <a:gd name="connsiteX123" fmla="*/ 1827886 w 2520248"/>
                <a:gd name="connsiteY123" fmla="*/ 2633241 h 2633871"/>
                <a:gd name="connsiteX124" fmla="*/ 1809665 w 2520248"/>
                <a:gd name="connsiteY124" fmla="*/ 2623624 h 2633871"/>
                <a:gd name="connsiteX125" fmla="*/ 1772348 w 2520248"/>
                <a:gd name="connsiteY125" fmla="*/ 2500922 h 2633871"/>
                <a:gd name="connsiteX126" fmla="*/ 1646642 w 2520248"/>
                <a:gd name="connsiteY126" fmla="*/ 2410895 h 2633871"/>
                <a:gd name="connsiteX127" fmla="*/ 1589235 w 2520248"/>
                <a:gd name="connsiteY127" fmla="*/ 2391314 h 2633871"/>
                <a:gd name="connsiteX128" fmla="*/ 1439323 w 2520248"/>
                <a:gd name="connsiteY128" fmla="*/ 2309339 h 2633871"/>
                <a:gd name="connsiteX129" fmla="*/ 1333852 w 2520248"/>
                <a:gd name="connsiteY129" fmla="*/ 2250566 h 2633871"/>
                <a:gd name="connsiteX130" fmla="*/ 1240821 w 2520248"/>
                <a:gd name="connsiteY130" fmla="*/ 2189100 h 2633871"/>
                <a:gd name="connsiteX131" fmla="*/ 1182947 w 2520248"/>
                <a:gd name="connsiteY131" fmla="*/ 2215141 h 2633871"/>
                <a:gd name="connsiteX132" fmla="*/ 1105713 w 2520248"/>
                <a:gd name="connsiteY132" fmla="*/ 2150140 h 2633871"/>
                <a:gd name="connsiteX133" fmla="*/ 1075784 w 2520248"/>
                <a:gd name="connsiteY133" fmla="*/ 2153732 h 2633871"/>
                <a:gd name="connsiteX134" fmla="*/ 1058994 w 2520248"/>
                <a:gd name="connsiteY134" fmla="*/ 2152052 h 2633871"/>
                <a:gd name="connsiteX135" fmla="*/ 981030 w 2520248"/>
                <a:gd name="connsiteY135" fmla="*/ 2579392 h 2633871"/>
                <a:gd name="connsiteX136" fmla="*/ 970781 w 2520248"/>
                <a:gd name="connsiteY136" fmla="*/ 2590660 h 2633871"/>
                <a:gd name="connsiteX137" fmla="*/ 964006 w 2520248"/>
                <a:gd name="connsiteY137" fmla="*/ 2591008 h 2633871"/>
                <a:gd name="connsiteX138" fmla="*/ 952268 w 2520248"/>
                <a:gd name="connsiteY138" fmla="*/ 2574149 h 2633871"/>
                <a:gd name="connsiteX139" fmla="*/ 1030553 w 2520248"/>
                <a:gd name="connsiteY139" fmla="*/ 2145071 h 2633871"/>
                <a:gd name="connsiteX140" fmla="*/ 949873 w 2520248"/>
                <a:gd name="connsiteY140" fmla="*/ 2029148 h 2633871"/>
                <a:gd name="connsiteX141" fmla="*/ 950078 w 2520248"/>
                <a:gd name="connsiteY141" fmla="*/ 2022370 h 2633871"/>
                <a:gd name="connsiteX142" fmla="*/ 862566 w 2520248"/>
                <a:gd name="connsiteY142" fmla="*/ 1929185 h 2633871"/>
                <a:gd name="connsiteX143" fmla="*/ 815904 w 2520248"/>
                <a:gd name="connsiteY143" fmla="*/ 1891153 h 2633871"/>
                <a:gd name="connsiteX144" fmla="*/ 819058 w 2520248"/>
                <a:gd name="connsiteY144" fmla="*/ 1822879 h 2633871"/>
                <a:gd name="connsiteX145" fmla="*/ 818094 w 2520248"/>
                <a:gd name="connsiteY145" fmla="*/ 1717268 h 2633871"/>
                <a:gd name="connsiteX146" fmla="*/ 886714 w 2520248"/>
                <a:gd name="connsiteY146" fmla="*/ 1663941 h 2633871"/>
                <a:gd name="connsiteX147" fmla="*/ 865252 w 2520248"/>
                <a:gd name="connsiteY147" fmla="*/ 1629355 h 2633871"/>
                <a:gd name="connsiteX148" fmla="*/ 888641 w 2520248"/>
                <a:gd name="connsiteY148" fmla="*/ 1486725 h 2633871"/>
                <a:gd name="connsiteX149" fmla="*/ 894131 w 2520248"/>
                <a:gd name="connsiteY149" fmla="*/ 1483712 h 2633871"/>
                <a:gd name="connsiteX150" fmla="*/ 881429 w 2520248"/>
                <a:gd name="connsiteY150" fmla="*/ 1406517 h 2633871"/>
                <a:gd name="connsiteX151" fmla="*/ 951392 w 2520248"/>
                <a:gd name="connsiteY151" fmla="*/ 1349222 h 2633871"/>
                <a:gd name="connsiteX152" fmla="*/ 990607 w 2520248"/>
                <a:gd name="connsiteY152" fmla="*/ 1247753 h 2633871"/>
                <a:gd name="connsiteX153" fmla="*/ 1112283 w 2520248"/>
                <a:gd name="connsiteY153" fmla="*/ 1233704 h 2633871"/>
                <a:gd name="connsiteX154" fmla="*/ 1158302 w 2520248"/>
                <a:gd name="connsiteY154" fmla="*/ 1206621 h 2633871"/>
                <a:gd name="connsiteX155" fmla="*/ 1145396 w 2520248"/>
                <a:gd name="connsiteY155" fmla="*/ 1167284 h 2633871"/>
                <a:gd name="connsiteX156" fmla="*/ 1136023 w 2520248"/>
                <a:gd name="connsiteY156" fmla="*/ 1177104 h 2633871"/>
                <a:gd name="connsiteX157" fmla="*/ 1129979 w 2520248"/>
                <a:gd name="connsiteY157" fmla="*/ 1177568 h 2633871"/>
                <a:gd name="connsiteX158" fmla="*/ 1074966 w 2520248"/>
                <a:gd name="connsiteY158" fmla="*/ 1175279 h 2633871"/>
                <a:gd name="connsiteX159" fmla="*/ 1063928 w 2520248"/>
                <a:gd name="connsiteY159" fmla="*/ 1174410 h 2633871"/>
                <a:gd name="connsiteX160" fmla="*/ 1057037 w 2520248"/>
                <a:gd name="connsiteY160" fmla="*/ 1169341 h 2633871"/>
                <a:gd name="connsiteX161" fmla="*/ 1008624 w 2520248"/>
                <a:gd name="connsiteY161" fmla="*/ 1140462 h 2633871"/>
                <a:gd name="connsiteX162" fmla="*/ 999980 w 2520248"/>
                <a:gd name="connsiteY162" fmla="*/ 1121836 h 2633871"/>
                <a:gd name="connsiteX163" fmla="*/ 1018756 w 2520248"/>
                <a:gd name="connsiteY163" fmla="*/ 1113262 h 2633871"/>
                <a:gd name="connsiteX164" fmla="*/ 1064016 w 2520248"/>
                <a:gd name="connsiteY164" fmla="*/ 1138028 h 2633871"/>
                <a:gd name="connsiteX165" fmla="*/ 1105159 w 2520248"/>
                <a:gd name="connsiteY165" fmla="*/ 1044554 h 2633871"/>
                <a:gd name="connsiteX166" fmla="*/ 1093946 w 2520248"/>
                <a:gd name="connsiteY166" fmla="*/ 1010374 h 2633871"/>
                <a:gd name="connsiteX167" fmla="*/ 1150302 w 2520248"/>
                <a:gd name="connsiteY167" fmla="*/ 879243 h 2633871"/>
                <a:gd name="connsiteX168" fmla="*/ 1181224 w 2520248"/>
                <a:gd name="connsiteY168" fmla="*/ 871654 h 2633871"/>
                <a:gd name="connsiteX169" fmla="*/ 1216352 w 2520248"/>
                <a:gd name="connsiteY169" fmla="*/ 791794 h 2633871"/>
                <a:gd name="connsiteX170" fmla="*/ 1274285 w 2520248"/>
                <a:gd name="connsiteY170" fmla="*/ 660142 h 2633871"/>
                <a:gd name="connsiteX171" fmla="*/ 1328246 w 2520248"/>
                <a:gd name="connsiteY171" fmla="*/ 537528 h 2633871"/>
                <a:gd name="connsiteX172" fmla="*/ 1328480 w 2520248"/>
                <a:gd name="connsiteY172" fmla="*/ 536485 h 2633871"/>
                <a:gd name="connsiteX173" fmla="*/ 1330553 w 2520248"/>
                <a:gd name="connsiteY173" fmla="*/ 531764 h 2633871"/>
                <a:gd name="connsiteX174" fmla="*/ 1331516 w 2520248"/>
                <a:gd name="connsiteY174" fmla="*/ 530084 h 2633871"/>
                <a:gd name="connsiteX175" fmla="*/ 1352365 w 2520248"/>
                <a:gd name="connsiteY175" fmla="*/ 482695 h 2633871"/>
                <a:gd name="connsiteX176" fmla="*/ 1352716 w 2520248"/>
                <a:gd name="connsiteY176" fmla="*/ 416420 h 2633871"/>
                <a:gd name="connsiteX177" fmla="*/ 1304244 w 2520248"/>
                <a:gd name="connsiteY177" fmla="*/ 370885 h 2633871"/>
                <a:gd name="connsiteX178" fmla="*/ 1200117 w 2520248"/>
                <a:gd name="connsiteY178" fmla="*/ 412654 h 2633871"/>
                <a:gd name="connsiteX179" fmla="*/ 878596 w 2520248"/>
                <a:gd name="connsiteY179" fmla="*/ 1077112 h 2633871"/>
                <a:gd name="connsiteX180" fmla="*/ 930631 w 2520248"/>
                <a:gd name="connsiteY180" fmla="*/ 1081399 h 2633871"/>
                <a:gd name="connsiteX181" fmla="*/ 941989 w 2520248"/>
                <a:gd name="connsiteY181" fmla="*/ 1098518 h 2633871"/>
                <a:gd name="connsiteX182" fmla="*/ 931799 w 2520248"/>
                <a:gd name="connsiteY182" fmla="*/ 1109497 h 2633871"/>
                <a:gd name="connsiteX183" fmla="*/ 924732 w 2520248"/>
                <a:gd name="connsiteY183" fmla="*/ 1109786 h 2633871"/>
                <a:gd name="connsiteX184" fmla="*/ 860084 w 2520248"/>
                <a:gd name="connsiteY184" fmla="*/ 1106803 h 2633871"/>
                <a:gd name="connsiteX185" fmla="*/ 848433 w 2520248"/>
                <a:gd name="connsiteY185" fmla="*/ 1105992 h 2633871"/>
                <a:gd name="connsiteX186" fmla="*/ 842885 w 2520248"/>
                <a:gd name="connsiteY186" fmla="*/ 1102023 h 2633871"/>
                <a:gd name="connsiteX187" fmla="*/ 788515 w 2520248"/>
                <a:gd name="connsiteY187" fmla="*/ 1066598 h 2633871"/>
                <a:gd name="connsiteX188" fmla="*/ 782178 w 2520248"/>
                <a:gd name="connsiteY188" fmla="*/ 1047103 h 2633871"/>
                <a:gd name="connsiteX189" fmla="*/ 801830 w 2520248"/>
                <a:gd name="connsiteY189" fmla="*/ 1040818 h 2633871"/>
                <a:gd name="connsiteX190" fmla="*/ 849309 w 2520248"/>
                <a:gd name="connsiteY190" fmla="*/ 1070711 h 2633871"/>
                <a:gd name="connsiteX191" fmla="*/ 1100604 w 2520248"/>
                <a:gd name="connsiteY191" fmla="*/ 551374 h 2633871"/>
                <a:gd name="connsiteX192" fmla="*/ 1099903 w 2520248"/>
                <a:gd name="connsiteY192" fmla="*/ 551026 h 2633871"/>
                <a:gd name="connsiteX193" fmla="*/ 1103815 w 2520248"/>
                <a:gd name="connsiteY193" fmla="*/ 483477 h 2633871"/>
                <a:gd name="connsiteX194" fmla="*/ 1057884 w 2520248"/>
                <a:gd name="connsiteY194" fmla="*/ 435190 h 2633871"/>
                <a:gd name="connsiteX195" fmla="*/ 959918 w 2520248"/>
                <a:gd name="connsiteY195" fmla="*/ 473599 h 2633871"/>
                <a:gd name="connsiteX196" fmla="*/ 528139 w 2520248"/>
                <a:gd name="connsiteY196" fmla="*/ 1289348 h 2633871"/>
                <a:gd name="connsiteX197" fmla="*/ 782821 w 2520248"/>
                <a:gd name="connsiteY197" fmla="*/ 1632136 h 2633871"/>
                <a:gd name="connsiteX198" fmla="*/ 771900 w 2520248"/>
                <a:gd name="connsiteY198" fmla="*/ 1649516 h 2633871"/>
                <a:gd name="connsiteX199" fmla="*/ 754380 w 2520248"/>
                <a:gd name="connsiteY199" fmla="*/ 1638682 h 2633871"/>
                <a:gd name="connsiteX200" fmla="*/ 501684 w 2520248"/>
                <a:gd name="connsiteY200" fmla="*/ 1307279 h 2633871"/>
                <a:gd name="connsiteX201" fmla="*/ 493917 w 2520248"/>
                <a:gd name="connsiteY201" fmla="*/ 1302905 h 2633871"/>
                <a:gd name="connsiteX202" fmla="*/ 515817 w 2520248"/>
                <a:gd name="connsiteY202" fmla="*/ 765145 h 2633871"/>
                <a:gd name="connsiteX203" fmla="*/ 441415 w 2520248"/>
                <a:gd name="connsiteY203" fmla="*/ 674828 h 2633871"/>
                <a:gd name="connsiteX204" fmla="*/ 356356 w 2520248"/>
                <a:gd name="connsiteY204" fmla="*/ 735947 h 2633871"/>
                <a:gd name="connsiteX205" fmla="*/ 220401 w 2520248"/>
                <a:gd name="connsiteY205" fmla="*/ 1273359 h 2633871"/>
                <a:gd name="connsiteX206" fmla="*/ 234884 w 2520248"/>
                <a:gd name="connsiteY206" fmla="*/ 1488231 h 2633871"/>
                <a:gd name="connsiteX207" fmla="*/ 266187 w 2520248"/>
                <a:gd name="connsiteY207" fmla="*/ 1604415 h 2633871"/>
                <a:gd name="connsiteX208" fmla="*/ 311330 w 2520248"/>
                <a:gd name="connsiteY208" fmla="*/ 1766945 h 2633871"/>
                <a:gd name="connsiteX209" fmla="*/ 334894 w 2520248"/>
                <a:gd name="connsiteY209" fmla="*/ 1815840 h 2633871"/>
                <a:gd name="connsiteX210" fmla="*/ 359334 w 2520248"/>
                <a:gd name="connsiteY210" fmla="*/ 1992679 h 2633871"/>
                <a:gd name="connsiteX211" fmla="*/ 136743 w 2520248"/>
                <a:gd name="connsiteY211" fmla="*/ 2472680 h 2633871"/>
                <a:gd name="connsiteX212" fmla="*/ 128071 w 2520248"/>
                <a:gd name="connsiteY212" fmla="*/ 2479603 h 2633871"/>
                <a:gd name="connsiteX213" fmla="*/ 116916 w 2520248"/>
                <a:gd name="connsiteY213" fmla="*/ 2478416 h 2633871"/>
                <a:gd name="connsiteX214" fmla="*/ 111135 w 2520248"/>
                <a:gd name="connsiteY214" fmla="*/ 2458747 h 2633871"/>
                <a:gd name="connsiteX215" fmla="*/ 332149 w 2520248"/>
                <a:gd name="connsiteY215" fmla="*/ 1982107 h 2633871"/>
                <a:gd name="connsiteX216" fmla="*/ 309344 w 2520248"/>
                <a:gd name="connsiteY216" fmla="*/ 1829976 h 2633871"/>
                <a:gd name="connsiteX217" fmla="*/ 283414 w 2520248"/>
                <a:gd name="connsiteY217" fmla="*/ 1775548 h 2633871"/>
                <a:gd name="connsiteX218" fmla="*/ 237921 w 2520248"/>
                <a:gd name="connsiteY218" fmla="*/ 1611859 h 2633871"/>
                <a:gd name="connsiteX219" fmla="*/ 206706 w 2520248"/>
                <a:gd name="connsiteY219" fmla="*/ 1495907 h 2633871"/>
                <a:gd name="connsiteX220" fmla="*/ 191960 w 2520248"/>
                <a:gd name="connsiteY220" fmla="*/ 1266784 h 2633871"/>
                <a:gd name="connsiteX221" fmla="*/ 327915 w 2520248"/>
                <a:gd name="connsiteY221" fmla="*/ 729430 h 2633871"/>
                <a:gd name="connsiteX222" fmla="*/ 447197 w 2520248"/>
                <a:gd name="connsiteY222" fmla="*/ 646441 h 2633871"/>
                <a:gd name="connsiteX223" fmla="*/ 544987 w 2520248"/>
                <a:gd name="connsiteY223" fmla="*/ 764624 h 2633871"/>
                <a:gd name="connsiteX224" fmla="*/ 526095 w 2520248"/>
                <a:gd name="connsiteY224" fmla="*/ 1231010 h 2633871"/>
                <a:gd name="connsiteX225" fmla="*/ 934368 w 2520248"/>
                <a:gd name="connsiteY225" fmla="*/ 459695 h 2633871"/>
                <a:gd name="connsiteX226" fmla="*/ 1068367 w 2520248"/>
                <a:gd name="connsiteY226" fmla="*/ 408164 h 2633871"/>
                <a:gd name="connsiteX227" fmla="*/ 1131263 w 2520248"/>
                <a:gd name="connsiteY227" fmla="*/ 473454 h 2633871"/>
                <a:gd name="connsiteX228" fmla="*/ 1133775 w 2520248"/>
                <a:gd name="connsiteY228" fmla="*/ 482984 h 2633871"/>
                <a:gd name="connsiteX229" fmla="*/ 1173924 w 2520248"/>
                <a:gd name="connsiteY229" fmla="*/ 399996 h 2633871"/>
                <a:gd name="connsiteX230" fmla="*/ 1314318 w 2520248"/>
                <a:gd name="connsiteY230" fmla="*/ 343598 h 2633871"/>
                <a:gd name="connsiteX231" fmla="*/ 1379667 w 2520248"/>
                <a:gd name="connsiteY231" fmla="*/ 404949 h 2633871"/>
                <a:gd name="connsiteX232" fmla="*/ 1384952 w 2520248"/>
                <a:gd name="connsiteY232" fmla="*/ 476612 h 2633871"/>
                <a:gd name="connsiteX233" fmla="*/ 1477691 w 2520248"/>
                <a:gd name="connsiteY233" fmla="*/ 472962 h 2633871"/>
                <a:gd name="connsiteX234" fmla="*/ 1540471 w 2520248"/>
                <a:gd name="connsiteY234" fmla="*/ 616374 h 2633871"/>
                <a:gd name="connsiteX235" fmla="*/ 1537113 w 2520248"/>
                <a:gd name="connsiteY235" fmla="*/ 625180 h 2633871"/>
                <a:gd name="connsiteX236" fmla="*/ 1630290 w 2520248"/>
                <a:gd name="connsiteY236" fmla="*/ 689195 h 2633871"/>
                <a:gd name="connsiteX237" fmla="*/ 1656074 w 2520248"/>
                <a:gd name="connsiteY237" fmla="*/ 743826 h 2633871"/>
                <a:gd name="connsiteX238" fmla="*/ 1705334 w 2520248"/>
                <a:gd name="connsiteY238" fmla="*/ 690267 h 2633871"/>
                <a:gd name="connsiteX239" fmla="*/ 1849961 w 2520248"/>
                <a:gd name="connsiteY239" fmla="*/ 735194 h 2633871"/>
                <a:gd name="connsiteX240" fmla="*/ 2281390 w 2520248"/>
                <a:gd name="connsiteY240" fmla="*/ 1479310 h 2633871"/>
                <a:gd name="connsiteX241" fmla="*/ 2357806 w 2520248"/>
                <a:gd name="connsiteY241" fmla="*/ 1941351 h 2633871"/>
                <a:gd name="connsiteX242" fmla="*/ 2396408 w 2520248"/>
                <a:gd name="connsiteY242" fmla="*/ 2094786 h 2633871"/>
                <a:gd name="connsiteX243" fmla="*/ 2517588 w 2520248"/>
                <a:gd name="connsiteY243" fmla="*/ 2264789 h 2633871"/>
                <a:gd name="connsiteX244" fmla="*/ 2518552 w 2520248"/>
                <a:gd name="connsiteY244" fmla="*/ 2279967 h 2633871"/>
                <a:gd name="connsiteX245" fmla="*/ 1158186 w 2520248"/>
                <a:gd name="connsiteY245" fmla="*/ 2100985 h 2633871"/>
                <a:gd name="connsiteX246" fmla="*/ 902540 w 2520248"/>
                <a:gd name="connsiteY246" fmla="*/ 1689257 h 2633871"/>
                <a:gd name="connsiteX247" fmla="*/ 843761 w 2520248"/>
                <a:gd name="connsiteY247" fmla="*/ 1731027 h 2633871"/>
                <a:gd name="connsiteX248" fmla="*/ 848579 w 2520248"/>
                <a:gd name="connsiteY248" fmla="*/ 1817723 h 2633871"/>
                <a:gd name="connsiteX249" fmla="*/ 851353 w 2520248"/>
                <a:gd name="connsiteY249" fmla="*/ 1824211 h 2633871"/>
                <a:gd name="connsiteX250" fmla="*/ 847995 w 2520248"/>
                <a:gd name="connsiteY250" fmla="*/ 1830381 h 2633871"/>
                <a:gd name="connsiteX251" fmla="*/ 842155 w 2520248"/>
                <a:gd name="connsiteY251" fmla="*/ 1878349 h 2633871"/>
                <a:gd name="connsiteX252" fmla="*/ 878684 w 2520248"/>
                <a:gd name="connsiteY252" fmla="*/ 1903289 h 2633871"/>
                <a:gd name="connsiteX253" fmla="*/ 890598 w 2520248"/>
                <a:gd name="connsiteY253" fmla="*/ 1905172 h 2633871"/>
                <a:gd name="connsiteX254" fmla="*/ 890948 w 2520248"/>
                <a:gd name="connsiteY254" fmla="*/ 1917164 h 2633871"/>
                <a:gd name="connsiteX255" fmla="*/ 967452 w 2520248"/>
                <a:gd name="connsiteY255" fmla="*/ 1995547 h 2633871"/>
                <a:gd name="connsiteX256" fmla="*/ 983687 w 2520248"/>
                <a:gd name="connsiteY256" fmla="*/ 1996851 h 2633871"/>
                <a:gd name="connsiteX257" fmla="*/ 980650 w 2520248"/>
                <a:gd name="connsiteY257" fmla="*/ 2012695 h 2633871"/>
                <a:gd name="connsiteX258" fmla="*/ 979132 w 2520248"/>
                <a:gd name="connsiteY258" fmla="*/ 2029061 h 2633871"/>
                <a:gd name="connsiteX259" fmla="*/ 1075813 w 2520248"/>
                <a:gd name="connsiteY259" fmla="*/ 2124679 h 2633871"/>
                <a:gd name="connsiteX260" fmla="*/ 1113802 w 2520248"/>
                <a:gd name="connsiteY260" fmla="*/ 2116887 h 2633871"/>
                <a:gd name="connsiteX261" fmla="*/ 1137220 w 2520248"/>
                <a:gd name="connsiteY261" fmla="*/ 2106749 h 2633871"/>
                <a:gd name="connsiteX262" fmla="*/ 1134125 w 2520248"/>
                <a:gd name="connsiteY262" fmla="*/ 2131892 h 2633871"/>
                <a:gd name="connsiteX263" fmla="*/ 1133950 w 2520248"/>
                <a:gd name="connsiteY263" fmla="*/ 2137366 h 2633871"/>
                <a:gd name="connsiteX264" fmla="*/ 1183006 w 2520248"/>
                <a:gd name="connsiteY264" fmla="*/ 2186059 h 2633871"/>
                <a:gd name="connsiteX265" fmla="*/ 1218892 w 2520248"/>
                <a:gd name="connsiteY265" fmla="*/ 2170214 h 2633871"/>
                <a:gd name="connsiteX266" fmla="*/ 1158186 w 2520248"/>
                <a:gd name="connsiteY266" fmla="*/ 2100985 h 2633871"/>
                <a:gd name="connsiteX267" fmla="*/ 1140286 w 2520248"/>
                <a:gd name="connsiteY267" fmla="*/ 1151440 h 2633871"/>
                <a:gd name="connsiteX268" fmla="*/ 1118795 w 2520248"/>
                <a:gd name="connsiteY268" fmla="*/ 1085918 h 2633871"/>
                <a:gd name="connsiteX269" fmla="*/ 1092427 w 2520248"/>
                <a:gd name="connsiteY269" fmla="*/ 1145878 h 2633871"/>
                <a:gd name="connsiteX270" fmla="*/ 1133862 w 2520248"/>
                <a:gd name="connsiteY270" fmla="*/ 1148746 h 2633871"/>
                <a:gd name="connsiteX271" fmla="*/ 1140286 w 2520248"/>
                <a:gd name="connsiteY271" fmla="*/ 1151440 h 2633871"/>
                <a:gd name="connsiteX272" fmla="*/ 1365622 w 2520248"/>
                <a:gd name="connsiteY272" fmla="*/ 1838724 h 2633871"/>
                <a:gd name="connsiteX273" fmla="*/ 1167676 w 2520248"/>
                <a:gd name="connsiteY273" fmla="*/ 1235008 h 2633871"/>
                <a:gd name="connsiteX274" fmla="*/ 1132928 w 2520248"/>
                <a:gd name="connsiteY274" fmla="*/ 1257370 h 2633871"/>
                <a:gd name="connsiteX275" fmla="*/ 1127409 w 2520248"/>
                <a:gd name="connsiteY275" fmla="*/ 1272635 h 2633871"/>
                <a:gd name="connsiteX276" fmla="*/ 1112751 w 2520248"/>
                <a:gd name="connsiteY276" fmla="*/ 1265451 h 2633871"/>
                <a:gd name="connsiteX277" fmla="*/ 1009208 w 2520248"/>
                <a:gd name="connsiteY277" fmla="*/ 1270028 h 2633871"/>
                <a:gd name="connsiteX278" fmla="*/ 982986 w 2520248"/>
                <a:gd name="connsiteY278" fmla="*/ 1358491 h 2633871"/>
                <a:gd name="connsiteX279" fmla="*/ 987950 w 2520248"/>
                <a:gd name="connsiteY279" fmla="*/ 1376566 h 2633871"/>
                <a:gd name="connsiteX280" fmla="*/ 969087 w 2520248"/>
                <a:gd name="connsiteY280" fmla="*/ 1376798 h 2633871"/>
                <a:gd name="connsiteX281" fmla="*/ 909578 w 2520248"/>
                <a:gd name="connsiteY281" fmla="*/ 1414222 h 2633871"/>
                <a:gd name="connsiteX282" fmla="*/ 922221 w 2520248"/>
                <a:gd name="connsiteY282" fmla="*/ 1471749 h 2633871"/>
                <a:gd name="connsiteX283" fmla="*/ 1042233 w 2520248"/>
                <a:gd name="connsiteY283" fmla="*/ 1499731 h 2633871"/>
                <a:gd name="connsiteX284" fmla="*/ 1365622 w 2520248"/>
                <a:gd name="connsiteY284" fmla="*/ 1838724 h 2633871"/>
                <a:gd name="connsiteX285" fmla="*/ 1250019 w 2520248"/>
                <a:gd name="connsiteY285" fmla="*/ 884921 h 2633871"/>
                <a:gd name="connsiteX286" fmla="*/ 1230514 w 2520248"/>
                <a:gd name="connsiteY286" fmla="*/ 831999 h 2633871"/>
                <a:gd name="connsiteX287" fmla="*/ 1212877 w 2520248"/>
                <a:gd name="connsiteY287" fmla="*/ 872060 h 2633871"/>
                <a:gd name="connsiteX288" fmla="*/ 1241376 w 2520248"/>
                <a:gd name="connsiteY288" fmla="*/ 880026 h 2633871"/>
                <a:gd name="connsiteX289" fmla="*/ 1250019 w 2520248"/>
                <a:gd name="connsiteY289" fmla="*/ 884921 h 2633871"/>
                <a:gd name="connsiteX290" fmla="*/ 1505256 w 2520248"/>
                <a:gd name="connsiteY290" fmla="*/ 626744 h 2633871"/>
                <a:gd name="connsiteX291" fmla="*/ 1513052 w 2520248"/>
                <a:gd name="connsiteY291" fmla="*/ 606178 h 2633871"/>
                <a:gd name="connsiteX292" fmla="*/ 1466478 w 2520248"/>
                <a:gd name="connsiteY292" fmla="*/ 499756 h 2633871"/>
                <a:gd name="connsiteX293" fmla="*/ 1358176 w 2520248"/>
                <a:gd name="connsiteY293" fmla="*/ 541786 h 2633871"/>
                <a:gd name="connsiteX294" fmla="*/ 1310755 w 2520248"/>
                <a:gd name="connsiteY294" fmla="*/ 649570 h 2633871"/>
                <a:gd name="connsiteX295" fmla="*/ 1365330 w 2520248"/>
                <a:gd name="connsiteY295" fmla="*/ 655797 h 2633871"/>
                <a:gd name="connsiteX296" fmla="*/ 1420751 w 2520248"/>
                <a:gd name="connsiteY296" fmla="*/ 702085 h 2633871"/>
                <a:gd name="connsiteX297" fmla="*/ 1482860 w 2520248"/>
                <a:gd name="connsiteY297" fmla="*/ 633667 h 2633871"/>
                <a:gd name="connsiteX298" fmla="*/ 1505256 w 2520248"/>
                <a:gd name="connsiteY298" fmla="*/ 626744 h 2633871"/>
                <a:gd name="connsiteX299" fmla="*/ 815116 w 2520248"/>
                <a:gd name="connsiteY299" fmla="*/ 1405735 h 2633871"/>
                <a:gd name="connsiteX300" fmla="*/ 807378 w 2520248"/>
                <a:gd name="connsiteY300" fmla="*/ 1364111 h 2633871"/>
                <a:gd name="connsiteX301" fmla="*/ 837775 w 2520248"/>
                <a:gd name="connsiteY301" fmla="*/ 1334768 h 2633871"/>
                <a:gd name="connsiteX302" fmla="*/ 853134 w 2520248"/>
                <a:gd name="connsiteY302" fmla="*/ 1328974 h 2633871"/>
                <a:gd name="connsiteX303" fmla="*/ 845513 w 2520248"/>
                <a:gd name="connsiteY303" fmla="*/ 1314549 h 2633871"/>
                <a:gd name="connsiteX304" fmla="*/ 850273 w 2520248"/>
                <a:gd name="connsiteY304" fmla="*/ 1240975 h 2633871"/>
                <a:gd name="connsiteX305" fmla="*/ 924236 w 2520248"/>
                <a:gd name="connsiteY305" fmla="*/ 1221944 h 2633871"/>
                <a:gd name="connsiteX306" fmla="*/ 941697 w 2520248"/>
                <a:gd name="connsiteY306" fmla="*/ 1211024 h 2633871"/>
                <a:gd name="connsiteX307" fmla="*/ 930689 w 2520248"/>
                <a:gd name="connsiteY307" fmla="*/ 1193702 h 2633871"/>
                <a:gd name="connsiteX308" fmla="*/ 827146 w 2520248"/>
                <a:gd name="connsiteY308" fmla="*/ 1223276 h 2633871"/>
                <a:gd name="connsiteX309" fmla="*/ 813627 w 2520248"/>
                <a:gd name="connsiteY309" fmla="*/ 1314086 h 2633871"/>
                <a:gd name="connsiteX310" fmla="*/ 779317 w 2520248"/>
                <a:gd name="connsiteY310" fmla="*/ 1356000 h 2633871"/>
                <a:gd name="connsiteX311" fmla="*/ 791639 w 2520248"/>
                <a:gd name="connsiteY311" fmla="*/ 1422999 h 2633871"/>
                <a:gd name="connsiteX312" fmla="*/ 803348 w 2520248"/>
                <a:gd name="connsiteY312" fmla="*/ 1428821 h 2633871"/>
                <a:gd name="connsiteX313" fmla="*/ 812079 w 2520248"/>
                <a:gd name="connsiteY313" fmla="*/ 1425954 h 2633871"/>
                <a:gd name="connsiteX314" fmla="*/ 815116 w 2520248"/>
                <a:gd name="connsiteY314" fmla="*/ 1405735 h 2633871"/>
                <a:gd name="connsiteX315" fmla="*/ 1064016 w 2520248"/>
                <a:gd name="connsiteY315" fmla="*/ 1377956 h 2633871"/>
                <a:gd name="connsiteX316" fmla="*/ 1061213 w 2520248"/>
                <a:gd name="connsiteY316" fmla="*/ 1398175 h 2633871"/>
                <a:gd name="connsiteX317" fmla="*/ 1081653 w 2520248"/>
                <a:gd name="connsiteY317" fmla="*/ 1401014 h 2633871"/>
                <a:gd name="connsiteX318" fmla="*/ 1163383 w 2520248"/>
                <a:gd name="connsiteY318" fmla="*/ 1407821 h 2633871"/>
                <a:gd name="connsiteX319" fmla="*/ 1174596 w 2520248"/>
                <a:gd name="connsiteY319" fmla="*/ 1413006 h 2633871"/>
                <a:gd name="connsiteX320" fmla="*/ 1183969 w 2520248"/>
                <a:gd name="connsiteY320" fmla="*/ 1409646 h 2633871"/>
                <a:gd name="connsiteX321" fmla="*/ 1185809 w 2520248"/>
                <a:gd name="connsiteY321" fmla="*/ 1389224 h 2633871"/>
                <a:gd name="connsiteX322" fmla="*/ 1064016 w 2520248"/>
                <a:gd name="connsiteY322" fmla="*/ 1377956 h 2633871"/>
                <a:gd name="connsiteX323" fmla="*/ 76533 w 2520248"/>
                <a:gd name="connsiteY323" fmla="*/ 901316 h 2633871"/>
                <a:gd name="connsiteX324" fmla="*/ 0 w 2520248"/>
                <a:gd name="connsiteY324" fmla="*/ 825395 h 2633871"/>
                <a:gd name="connsiteX325" fmla="*/ 76533 w 2520248"/>
                <a:gd name="connsiteY325" fmla="*/ 749474 h 2633871"/>
                <a:gd name="connsiteX326" fmla="*/ 153066 w 2520248"/>
                <a:gd name="connsiteY326" fmla="*/ 825395 h 2633871"/>
                <a:gd name="connsiteX327" fmla="*/ 76533 w 2520248"/>
                <a:gd name="connsiteY327" fmla="*/ 901316 h 2633871"/>
                <a:gd name="connsiteX328" fmla="*/ 123895 w 2520248"/>
                <a:gd name="connsiteY328" fmla="*/ 825395 h 2633871"/>
                <a:gd name="connsiteX329" fmla="*/ 76562 w 2520248"/>
                <a:gd name="connsiteY329" fmla="*/ 778441 h 2633871"/>
                <a:gd name="connsiteX330" fmla="*/ 29229 w 2520248"/>
                <a:gd name="connsiteY330" fmla="*/ 825395 h 2633871"/>
                <a:gd name="connsiteX331" fmla="*/ 76562 w 2520248"/>
                <a:gd name="connsiteY331" fmla="*/ 872349 h 2633871"/>
                <a:gd name="connsiteX332" fmla="*/ 123895 w 2520248"/>
                <a:gd name="connsiteY332" fmla="*/ 825395 h 2633871"/>
                <a:gd name="connsiteX333" fmla="*/ 1460405 w 2520248"/>
                <a:gd name="connsiteY333" fmla="*/ 197261 h 2633871"/>
                <a:gd name="connsiteX334" fmla="*/ 1556881 w 2520248"/>
                <a:gd name="connsiteY334" fmla="*/ 101556 h 2633871"/>
                <a:gd name="connsiteX335" fmla="*/ 1653358 w 2520248"/>
                <a:gd name="connsiteY335" fmla="*/ 197261 h 2633871"/>
                <a:gd name="connsiteX336" fmla="*/ 1556881 w 2520248"/>
                <a:gd name="connsiteY336" fmla="*/ 292936 h 2633871"/>
                <a:gd name="connsiteX337" fmla="*/ 1460405 w 2520248"/>
                <a:gd name="connsiteY337" fmla="*/ 197261 h 2633871"/>
                <a:gd name="connsiteX338" fmla="*/ 1489605 w 2520248"/>
                <a:gd name="connsiteY338" fmla="*/ 197261 h 2633871"/>
                <a:gd name="connsiteX339" fmla="*/ 1556881 w 2520248"/>
                <a:gd name="connsiteY339" fmla="*/ 263970 h 2633871"/>
                <a:gd name="connsiteX340" fmla="*/ 1624158 w 2520248"/>
                <a:gd name="connsiteY340" fmla="*/ 197261 h 2633871"/>
                <a:gd name="connsiteX341" fmla="*/ 1556881 w 2520248"/>
                <a:gd name="connsiteY341" fmla="*/ 130522 h 2633871"/>
                <a:gd name="connsiteX342" fmla="*/ 1489605 w 2520248"/>
                <a:gd name="connsiteY342" fmla="*/ 197261 h 2633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</a:cxnLst>
              <a:rect l="l" t="t" r="r" b="b"/>
              <a:pathLst>
                <a:path w="2520248" h="2633871">
                  <a:moveTo>
                    <a:pt x="1811505" y="389539"/>
                  </a:moveTo>
                  <a:cubicBezTo>
                    <a:pt x="1803446" y="389539"/>
                    <a:pt x="1796905" y="383051"/>
                    <a:pt x="1796905" y="375056"/>
                  </a:cubicBezTo>
                  <a:cubicBezTo>
                    <a:pt x="1796905" y="309071"/>
                    <a:pt x="1835828" y="248299"/>
                    <a:pt x="1896068" y="220260"/>
                  </a:cubicBezTo>
                  <a:cubicBezTo>
                    <a:pt x="1903338" y="216871"/>
                    <a:pt x="1912011" y="219970"/>
                    <a:pt x="1915486" y="227241"/>
                  </a:cubicBezTo>
                  <a:cubicBezTo>
                    <a:pt x="1918902" y="234482"/>
                    <a:pt x="1915748" y="243114"/>
                    <a:pt x="1908448" y="246503"/>
                  </a:cubicBezTo>
                  <a:cubicBezTo>
                    <a:pt x="1858429" y="269763"/>
                    <a:pt x="1826105" y="320223"/>
                    <a:pt x="1826105" y="375056"/>
                  </a:cubicBezTo>
                  <a:cubicBezTo>
                    <a:pt x="1826105" y="383051"/>
                    <a:pt x="1819593" y="389539"/>
                    <a:pt x="1811505" y="389539"/>
                  </a:cubicBezTo>
                  <a:close/>
                  <a:moveTo>
                    <a:pt x="1726387" y="375056"/>
                  </a:moveTo>
                  <a:cubicBezTo>
                    <a:pt x="1726387" y="242274"/>
                    <a:pt x="1835273" y="134259"/>
                    <a:pt x="1969126" y="134259"/>
                  </a:cubicBezTo>
                  <a:cubicBezTo>
                    <a:pt x="2102949" y="134259"/>
                    <a:pt x="2211836" y="242274"/>
                    <a:pt x="2211836" y="375056"/>
                  </a:cubicBezTo>
                  <a:cubicBezTo>
                    <a:pt x="2211836" y="507808"/>
                    <a:pt x="2102949" y="615824"/>
                    <a:pt x="1969126" y="615824"/>
                  </a:cubicBezTo>
                  <a:cubicBezTo>
                    <a:pt x="1835273" y="615824"/>
                    <a:pt x="1726387" y="507808"/>
                    <a:pt x="1726387" y="375056"/>
                  </a:cubicBezTo>
                  <a:close/>
                  <a:moveTo>
                    <a:pt x="1755587" y="375056"/>
                  </a:moveTo>
                  <a:cubicBezTo>
                    <a:pt x="1755587" y="491819"/>
                    <a:pt x="1851363" y="586857"/>
                    <a:pt x="1969126" y="586857"/>
                  </a:cubicBezTo>
                  <a:cubicBezTo>
                    <a:pt x="2086831" y="586857"/>
                    <a:pt x="2182636" y="491848"/>
                    <a:pt x="2182636" y="375056"/>
                  </a:cubicBezTo>
                  <a:cubicBezTo>
                    <a:pt x="2182636" y="258264"/>
                    <a:pt x="2086860" y="163225"/>
                    <a:pt x="1969126" y="163225"/>
                  </a:cubicBezTo>
                  <a:cubicBezTo>
                    <a:pt x="1851363" y="163254"/>
                    <a:pt x="1755587" y="258264"/>
                    <a:pt x="1755587" y="375056"/>
                  </a:cubicBezTo>
                  <a:close/>
                  <a:moveTo>
                    <a:pt x="405967" y="409989"/>
                  </a:moveTo>
                  <a:cubicBezTo>
                    <a:pt x="405967" y="321468"/>
                    <a:pt x="478528" y="249487"/>
                    <a:pt x="567763" y="249487"/>
                  </a:cubicBezTo>
                  <a:cubicBezTo>
                    <a:pt x="571326" y="249487"/>
                    <a:pt x="574830" y="249777"/>
                    <a:pt x="578363" y="250008"/>
                  </a:cubicBezTo>
                  <a:cubicBezTo>
                    <a:pt x="574654" y="234714"/>
                    <a:pt x="572114" y="219101"/>
                    <a:pt x="572114" y="202938"/>
                  </a:cubicBezTo>
                  <a:cubicBezTo>
                    <a:pt x="572114" y="91041"/>
                    <a:pt x="663889" y="0"/>
                    <a:pt x="776660" y="0"/>
                  </a:cubicBezTo>
                  <a:cubicBezTo>
                    <a:pt x="889284" y="0"/>
                    <a:pt x="980913" y="91041"/>
                    <a:pt x="980913" y="202938"/>
                  </a:cubicBezTo>
                  <a:cubicBezTo>
                    <a:pt x="980913" y="314632"/>
                    <a:pt x="889284" y="405528"/>
                    <a:pt x="776660" y="405528"/>
                  </a:cubicBezTo>
                  <a:cubicBezTo>
                    <a:pt x="760278" y="405528"/>
                    <a:pt x="744481" y="402950"/>
                    <a:pt x="729064" y="399214"/>
                  </a:cubicBezTo>
                  <a:cubicBezTo>
                    <a:pt x="729297" y="402777"/>
                    <a:pt x="729618" y="406339"/>
                    <a:pt x="729618" y="409989"/>
                  </a:cubicBezTo>
                  <a:cubicBezTo>
                    <a:pt x="729618" y="498510"/>
                    <a:pt x="657027" y="570492"/>
                    <a:pt x="567792" y="570492"/>
                  </a:cubicBezTo>
                  <a:cubicBezTo>
                    <a:pt x="478558" y="570492"/>
                    <a:pt x="405967" y="498510"/>
                    <a:pt x="405967" y="409989"/>
                  </a:cubicBezTo>
                  <a:close/>
                  <a:moveTo>
                    <a:pt x="601314" y="202967"/>
                  </a:moveTo>
                  <a:cubicBezTo>
                    <a:pt x="601314" y="221100"/>
                    <a:pt x="604526" y="238509"/>
                    <a:pt x="609870" y="255193"/>
                  </a:cubicBezTo>
                  <a:cubicBezTo>
                    <a:pt x="665145" y="269995"/>
                    <a:pt x="708682" y="313068"/>
                    <a:pt x="723749" y="367843"/>
                  </a:cubicBezTo>
                  <a:cubicBezTo>
                    <a:pt x="740598" y="373347"/>
                    <a:pt x="758264" y="376591"/>
                    <a:pt x="776660" y="376591"/>
                  </a:cubicBezTo>
                  <a:cubicBezTo>
                    <a:pt x="873194" y="376591"/>
                    <a:pt x="951713" y="298730"/>
                    <a:pt x="951713" y="202967"/>
                  </a:cubicBezTo>
                  <a:cubicBezTo>
                    <a:pt x="951713" y="107031"/>
                    <a:pt x="873194" y="28995"/>
                    <a:pt x="776660" y="28995"/>
                  </a:cubicBezTo>
                  <a:cubicBezTo>
                    <a:pt x="679949" y="28995"/>
                    <a:pt x="601314" y="107031"/>
                    <a:pt x="601314" y="202967"/>
                  </a:cubicBezTo>
                  <a:close/>
                  <a:moveTo>
                    <a:pt x="435166" y="409989"/>
                  </a:moveTo>
                  <a:cubicBezTo>
                    <a:pt x="435166" y="482521"/>
                    <a:pt x="494647" y="541525"/>
                    <a:pt x="567763" y="541525"/>
                  </a:cubicBezTo>
                  <a:cubicBezTo>
                    <a:pt x="640909" y="541525"/>
                    <a:pt x="700389" y="482521"/>
                    <a:pt x="700389" y="409989"/>
                  </a:cubicBezTo>
                  <a:cubicBezTo>
                    <a:pt x="700389" y="337458"/>
                    <a:pt x="640909" y="278453"/>
                    <a:pt x="567763" y="278453"/>
                  </a:cubicBezTo>
                  <a:cubicBezTo>
                    <a:pt x="494647" y="278453"/>
                    <a:pt x="435166" y="337458"/>
                    <a:pt x="435166" y="409989"/>
                  </a:cubicBezTo>
                  <a:close/>
                  <a:moveTo>
                    <a:pt x="497800" y="409989"/>
                  </a:moveTo>
                  <a:cubicBezTo>
                    <a:pt x="497800" y="371696"/>
                    <a:pt x="529190" y="340557"/>
                    <a:pt x="567763" y="340557"/>
                  </a:cubicBezTo>
                  <a:cubicBezTo>
                    <a:pt x="575822" y="340557"/>
                    <a:pt x="582363" y="334068"/>
                    <a:pt x="582363" y="326074"/>
                  </a:cubicBezTo>
                  <a:cubicBezTo>
                    <a:pt x="582363" y="318079"/>
                    <a:pt x="575822" y="311591"/>
                    <a:pt x="567763" y="311591"/>
                  </a:cubicBezTo>
                  <a:cubicBezTo>
                    <a:pt x="513072" y="311591"/>
                    <a:pt x="468600" y="355735"/>
                    <a:pt x="468600" y="409989"/>
                  </a:cubicBezTo>
                  <a:cubicBezTo>
                    <a:pt x="468600" y="417984"/>
                    <a:pt x="475141" y="424472"/>
                    <a:pt x="483200" y="424472"/>
                  </a:cubicBezTo>
                  <a:cubicBezTo>
                    <a:pt x="491259" y="424472"/>
                    <a:pt x="497800" y="417984"/>
                    <a:pt x="497800" y="409989"/>
                  </a:cubicBezTo>
                  <a:close/>
                  <a:moveTo>
                    <a:pt x="2340198" y="898477"/>
                  </a:moveTo>
                  <a:cubicBezTo>
                    <a:pt x="2340198" y="972631"/>
                    <a:pt x="2279375" y="1032968"/>
                    <a:pt x="2204594" y="1032968"/>
                  </a:cubicBezTo>
                  <a:cubicBezTo>
                    <a:pt x="2129842" y="1032968"/>
                    <a:pt x="2069019" y="972631"/>
                    <a:pt x="2069019" y="898477"/>
                  </a:cubicBezTo>
                  <a:cubicBezTo>
                    <a:pt x="2069019" y="824294"/>
                    <a:pt x="2129842" y="763957"/>
                    <a:pt x="2204594" y="763957"/>
                  </a:cubicBezTo>
                  <a:cubicBezTo>
                    <a:pt x="2279375" y="763957"/>
                    <a:pt x="2340198" y="824294"/>
                    <a:pt x="2340198" y="898477"/>
                  </a:cubicBezTo>
                  <a:close/>
                  <a:moveTo>
                    <a:pt x="2310999" y="898477"/>
                  </a:moveTo>
                  <a:cubicBezTo>
                    <a:pt x="2310999" y="840284"/>
                    <a:pt x="2263257" y="792924"/>
                    <a:pt x="2204594" y="792924"/>
                  </a:cubicBezTo>
                  <a:cubicBezTo>
                    <a:pt x="2145931" y="792924"/>
                    <a:pt x="2098219" y="840284"/>
                    <a:pt x="2098219" y="898477"/>
                  </a:cubicBezTo>
                  <a:cubicBezTo>
                    <a:pt x="2098219" y="956670"/>
                    <a:pt x="2145931" y="1004001"/>
                    <a:pt x="2204594" y="1004001"/>
                  </a:cubicBezTo>
                  <a:cubicBezTo>
                    <a:pt x="2263257" y="1004001"/>
                    <a:pt x="2310999" y="956670"/>
                    <a:pt x="2310999" y="898477"/>
                  </a:cubicBezTo>
                  <a:close/>
                  <a:moveTo>
                    <a:pt x="2216216" y="597894"/>
                  </a:moveTo>
                  <a:cubicBezTo>
                    <a:pt x="2216216" y="545088"/>
                    <a:pt x="2259519" y="502102"/>
                    <a:pt x="2312780" y="502102"/>
                  </a:cubicBezTo>
                  <a:cubicBezTo>
                    <a:pt x="2366040" y="502102"/>
                    <a:pt x="2409344" y="545059"/>
                    <a:pt x="2409344" y="597894"/>
                  </a:cubicBezTo>
                  <a:cubicBezTo>
                    <a:pt x="2409344" y="650728"/>
                    <a:pt x="2366040" y="693685"/>
                    <a:pt x="2312780" y="693685"/>
                  </a:cubicBezTo>
                  <a:cubicBezTo>
                    <a:pt x="2259519" y="693685"/>
                    <a:pt x="2216216" y="650699"/>
                    <a:pt x="2216216" y="597894"/>
                  </a:cubicBezTo>
                  <a:close/>
                  <a:moveTo>
                    <a:pt x="2245416" y="597894"/>
                  </a:moveTo>
                  <a:cubicBezTo>
                    <a:pt x="2245416" y="634710"/>
                    <a:pt x="2275637" y="664719"/>
                    <a:pt x="2312780" y="664719"/>
                  </a:cubicBezTo>
                  <a:cubicBezTo>
                    <a:pt x="2349922" y="664719"/>
                    <a:pt x="2380144" y="634739"/>
                    <a:pt x="2380144" y="597894"/>
                  </a:cubicBezTo>
                  <a:cubicBezTo>
                    <a:pt x="2380144" y="561049"/>
                    <a:pt x="2349922" y="531068"/>
                    <a:pt x="2312780" y="531068"/>
                  </a:cubicBezTo>
                  <a:cubicBezTo>
                    <a:pt x="2275637" y="531068"/>
                    <a:pt x="2245416" y="561049"/>
                    <a:pt x="2245416" y="597894"/>
                  </a:cubicBezTo>
                  <a:close/>
                  <a:moveTo>
                    <a:pt x="681818" y="2078536"/>
                  </a:moveTo>
                  <a:lnTo>
                    <a:pt x="503465" y="2041690"/>
                  </a:lnTo>
                  <a:cubicBezTo>
                    <a:pt x="495610" y="2040010"/>
                    <a:pt x="487814" y="2045051"/>
                    <a:pt x="486208" y="2052900"/>
                  </a:cubicBezTo>
                  <a:cubicBezTo>
                    <a:pt x="484543" y="2060721"/>
                    <a:pt x="489624" y="2068426"/>
                    <a:pt x="497508" y="2070020"/>
                  </a:cubicBezTo>
                  <a:lnTo>
                    <a:pt x="675861" y="2106865"/>
                  </a:lnTo>
                  <a:cubicBezTo>
                    <a:pt x="678314" y="2107386"/>
                    <a:pt x="680738" y="2107241"/>
                    <a:pt x="682986" y="2106575"/>
                  </a:cubicBezTo>
                  <a:cubicBezTo>
                    <a:pt x="687950" y="2105127"/>
                    <a:pt x="692009" y="2101043"/>
                    <a:pt x="693148" y="2095655"/>
                  </a:cubicBezTo>
                  <a:cubicBezTo>
                    <a:pt x="694783" y="2087834"/>
                    <a:pt x="689702" y="2080129"/>
                    <a:pt x="681818" y="2078536"/>
                  </a:cubicBezTo>
                  <a:close/>
                  <a:moveTo>
                    <a:pt x="2518552" y="2279967"/>
                  </a:moveTo>
                  <a:cubicBezTo>
                    <a:pt x="2517501" y="2281908"/>
                    <a:pt x="2516011" y="2283646"/>
                    <a:pt x="2514084" y="2285008"/>
                  </a:cubicBezTo>
                  <a:cubicBezTo>
                    <a:pt x="2507485" y="2289642"/>
                    <a:pt x="2498374" y="2288107"/>
                    <a:pt x="2493732" y="2281561"/>
                  </a:cubicBezTo>
                  <a:lnTo>
                    <a:pt x="2372552" y="2111557"/>
                  </a:lnTo>
                  <a:cubicBezTo>
                    <a:pt x="2329979" y="2051858"/>
                    <a:pt x="2313597" y="2012290"/>
                    <a:pt x="2329161" y="1935645"/>
                  </a:cubicBezTo>
                  <a:cubicBezTo>
                    <a:pt x="2359908" y="1784354"/>
                    <a:pt x="2333950" y="1627443"/>
                    <a:pt x="2256074" y="1493822"/>
                  </a:cubicBezTo>
                  <a:lnTo>
                    <a:pt x="1824645" y="749677"/>
                  </a:lnTo>
                  <a:cubicBezTo>
                    <a:pt x="1802978" y="712455"/>
                    <a:pt x="1756988" y="698175"/>
                    <a:pt x="1717744" y="716482"/>
                  </a:cubicBezTo>
                  <a:cubicBezTo>
                    <a:pt x="1684485" y="732008"/>
                    <a:pt x="1669944" y="771170"/>
                    <a:pt x="1684689" y="804423"/>
                  </a:cubicBezTo>
                  <a:lnTo>
                    <a:pt x="1896214" y="1252445"/>
                  </a:lnTo>
                  <a:cubicBezTo>
                    <a:pt x="1887512" y="1256761"/>
                    <a:pt x="1878898" y="1261251"/>
                    <a:pt x="1870343" y="1265944"/>
                  </a:cubicBezTo>
                  <a:lnTo>
                    <a:pt x="1660191" y="820847"/>
                  </a:lnTo>
                  <a:cubicBezTo>
                    <a:pt x="1660074" y="820616"/>
                    <a:pt x="1659870" y="820529"/>
                    <a:pt x="1659753" y="820297"/>
                  </a:cubicBezTo>
                  <a:cubicBezTo>
                    <a:pt x="1659519" y="819833"/>
                    <a:pt x="1659461" y="819341"/>
                    <a:pt x="1659256" y="818878"/>
                  </a:cubicBezTo>
                  <a:lnTo>
                    <a:pt x="1603806" y="701448"/>
                  </a:lnTo>
                  <a:cubicBezTo>
                    <a:pt x="1584446" y="660345"/>
                    <a:pt x="1536441" y="642241"/>
                    <a:pt x="1494481" y="660229"/>
                  </a:cubicBezTo>
                  <a:cubicBezTo>
                    <a:pt x="1453368" y="677812"/>
                    <a:pt x="1433483" y="725143"/>
                    <a:pt x="1449221" y="766478"/>
                  </a:cubicBezTo>
                  <a:lnTo>
                    <a:pt x="1689449" y="1352119"/>
                  </a:lnTo>
                  <a:cubicBezTo>
                    <a:pt x="1680631" y="1356203"/>
                    <a:pt x="1671812" y="1360345"/>
                    <a:pt x="1662994" y="1364458"/>
                  </a:cubicBezTo>
                  <a:lnTo>
                    <a:pt x="1425190" y="784697"/>
                  </a:lnTo>
                  <a:cubicBezTo>
                    <a:pt x="1425015" y="784379"/>
                    <a:pt x="1424723" y="784147"/>
                    <a:pt x="1424606" y="783799"/>
                  </a:cubicBezTo>
                  <a:lnTo>
                    <a:pt x="1422649" y="779049"/>
                  </a:lnTo>
                  <a:cubicBezTo>
                    <a:pt x="1422416" y="778441"/>
                    <a:pt x="1422328" y="777803"/>
                    <a:pt x="1422095" y="777195"/>
                  </a:cubicBezTo>
                  <a:lnTo>
                    <a:pt x="1402443" y="729314"/>
                  </a:lnTo>
                  <a:cubicBezTo>
                    <a:pt x="1393654" y="707676"/>
                    <a:pt x="1376747" y="691165"/>
                    <a:pt x="1354847" y="682794"/>
                  </a:cubicBezTo>
                  <a:cubicBezTo>
                    <a:pt x="1332976" y="674394"/>
                    <a:pt x="1309266" y="675350"/>
                    <a:pt x="1288154" y="685430"/>
                  </a:cubicBezTo>
                  <a:cubicBezTo>
                    <a:pt x="1249377" y="703968"/>
                    <a:pt x="1231040" y="748287"/>
                    <a:pt x="1245610" y="788550"/>
                  </a:cubicBezTo>
                  <a:lnTo>
                    <a:pt x="1487064" y="1443826"/>
                  </a:lnTo>
                  <a:cubicBezTo>
                    <a:pt x="1477604" y="1446317"/>
                    <a:pt x="1468230" y="1448982"/>
                    <a:pt x="1458916" y="1451792"/>
                  </a:cubicBezTo>
                  <a:lnTo>
                    <a:pt x="1276270" y="956120"/>
                  </a:lnTo>
                  <a:lnTo>
                    <a:pt x="1275540" y="956381"/>
                  </a:lnTo>
                  <a:cubicBezTo>
                    <a:pt x="1267131" y="933208"/>
                    <a:pt x="1250954" y="915944"/>
                    <a:pt x="1229521" y="906443"/>
                  </a:cubicBezTo>
                  <a:cubicBezTo>
                    <a:pt x="1208088" y="896942"/>
                    <a:pt x="1184320" y="896594"/>
                    <a:pt x="1162595" y="905342"/>
                  </a:cubicBezTo>
                  <a:cubicBezTo>
                    <a:pt x="1128519" y="922954"/>
                    <a:pt x="1110911" y="963738"/>
                    <a:pt x="1121919" y="1001742"/>
                  </a:cubicBezTo>
                  <a:lnTo>
                    <a:pt x="1407261" y="1872035"/>
                  </a:lnTo>
                  <a:cubicBezTo>
                    <a:pt x="1404983" y="1884519"/>
                    <a:pt x="1403874" y="1897496"/>
                    <a:pt x="1402910" y="1909488"/>
                  </a:cubicBezTo>
                  <a:lnTo>
                    <a:pt x="1395085" y="1911748"/>
                  </a:lnTo>
                  <a:lnTo>
                    <a:pt x="1022260" y="1520760"/>
                  </a:lnTo>
                  <a:cubicBezTo>
                    <a:pt x="988330" y="1492663"/>
                    <a:pt x="938544" y="1487884"/>
                    <a:pt x="905139" y="1510564"/>
                  </a:cubicBezTo>
                  <a:cubicBezTo>
                    <a:pt x="871501" y="1533332"/>
                    <a:pt x="864989" y="1576694"/>
                    <a:pt x="889868" y="1613655"/>
                  </a:cubicBezTo>
                  <a:lnTo>
                    <a:pt x="1182801" y="2085430"/>
                  </a:lnTo>
                  <a:cubicBezTo>
                    <a:pt x="1217345" y="2137308"/>
                    <a:pt x="1271452" y="2183133"/>
                    <a:pt x="1347985" y="2225163"/>
                  </a:cubicBezTo>
                  <a:cubicBezTo>
                    <a:pt x="1384310" y="2245121"/>
                    <a:pt x="1419934" y="2265108"/>
                    <a:pt x="1453689" y="2284052"/>
                  </a:cubicBezTo>
                  <a:cubicBezTo>
                    <a:pt x="1509402" y="2315335"/>
                    <a:pt x="1562021" y="2344910"/>
                    <a:pt x="1602521" y="2365476"/>
                  </a:cubicBezTo>
                  <a:cubicBezTo>
                    <a:pt x="1617413" y="2373036"/>
                    <a:pt x="1635283" y="2377816"/>
                    <a:pt x="1654234" y="2382885"/>
                  </a:cubicBezTo>
                  <a:cubicBezTo>
                    <a:pt x="1703173" y="2395977"/>
                    <a:pt x="1764084" y="2412256"/>
                    <a:pt x="1798920" y="2488988"/>
                  </a:cubicBezTo>
                  <a:cubicBezTo>
                    <a:pt x="1818425" y="2531830"/>
                    <a:pt x="1835887" y="2609604"/>
                    <a:pt x="1837580" y="2615137"/>
                  </a:cubicBezTo>
                  <a:cubicBezTo>
                    <a:pt x="1838748" y="2618960"/>
                    <a:pt x="1838281" y="2622871"/>
                    <a:pt x="1836529" y="2626144"/>
                  </a:cubicBezTo>
                  <a:cubicBezTo>
                    <a:pt x="1834777" y="2629417"/>
                    <a:pt x="1831770" y="2632053"/>
                    <a:pt x="1827886" y="2633241"/>
                  </a:cubicBezTo>
                  <a:cubicBezTo>
                    <a:pt x="1820206" y="2635558"/>
                    <a:pt x="1812030" y="2631300"/>
                    <a:pt x="1809665" y="2623624"/>
                  </a:cubicBezTo>
                  <a:cubicBezTo>
                    <a:pt x="1809256" y="2622291"/>
                    <a:pt x="1791036" y="2542084"/>
                    <a:pt x="1772348" y="2500922"/>
                  </a:cubicBezTo>
                  <a:cubicBezTo>
                    <a:pt x="1743177" y="2436704"/>
                    <a:pt x="1694092" y="2423582"/>
                    <a:pt x="1646642" y="2410895"/>
                  </a:cubicBezTo>
                  <a:cubicBezTo>
                    <a:pt x="1626173" y="2405449"/>
                    <a:pt x="1606842" y="2400265"/>
                    <a:pt x="1589235" y="2391314"/>
                  </a:cubicBezTo>
                  <a:cubicBezTo>
                    <a:pt x="1548180" y="2370458"/>
                    <a:pt x="1495328" y="2340768"/>
                    <a:pt x="1439323" y="2309339"/>
                  </a:cubicBezTo>
                  <a:cubicBezTo>
                    <a:pt x="1405626" y="2290424"/>
                    <a:pt x="1370119" y="2270466"/>
                    <a:pt x="1333852" y="2250566"/>
                  </a:cubicBezTo>
                  <a:cubicBezTo>
                    <a:pt x="1298345" y="2231072"/>
                    <a:pt x="1267598" y="2210622"/>
                    <a:pt x="1240821" y="2189100"/>
                  </a:cubicBezTo>
                  <a:cubicBezTo>
                    <a:pt x="1226134" y="2205292"/>
                    <a:pt x="1205314" y="2215141"/>
                    <a:pt x="1182947" y="2215141"/>
                  </a:cubicBezTo>
                  <a:cubicBezTo>
                    <a:pt x="1144141" y="2215141"/>
                    <a:pt x="1111816" y="2186956"/>
                    <a:pt x="1105713" y="2150140"/>
                  </a:cubicBezTo>
                  <a:cubicBezTo>
                    <a:pt x="1095990" y="2152545"/>
                    <a:pt x="1085974" y="2153732"/>
                    <a:pt x="1075784" y="2153732"/>
                  </a:cubicBezTo>
                  <a:cubicBezTo>
                    <a:pt x="1070031" y="2153732"/>
                    <a:pt x="1064542" y="2152805"/>
                    <a:pt x="1058994" y="2152052"/>
                  </a:cubicBezTo>
                  <a:lnTo>
                    <a:pt x="981030" y="2579392"/>
                  </a:lnTo>
                  <a:cubicBezTo>
                    <a:pt x="980008" y="2584954"/>
                    <a:pt x="975891" y="2589183"/>
                    <a:pt x="970781" y="2590660"/>
                  </a:cubicBezTo>
                  <a:cubicBezTo>
                    <a:pt x="968649" y="2591268"/>
                    <a:pt x="966342" y="2591413"/>
                    <a:pt x="964006" y="2591008"/>
                  </a:cubicBezTo>
                  <a:cubicBezTo>
                    <a:pt x="956064" y="2589559"/>
                    <a:pt x="950808" y="2581999"/>
                    <a:pt x="952268" y="2574149"/>
                  </a:cubicBezTo>
                  <a:lnTo>
                    <a:pt x="1030553" y="2145071"/>
                  </a:lnTo>
                  <a:cubicBezTo>
                    <a:pt x="983483" y="2127025"/>
                    <a:pt x="949873" y="2082012"/>
                    <a:pt x="949873" y="2029148"/>
                  </a:cubicBezTo>
                  <a:cubicBezTo>
                    <a:pt x="949873" y="2026860"/>
                    <a:pt x="949932" y="2024600"/>
                    <a:pt x="950078" y="2022370"/>
                  </a:cubicBezTo>
                  <a:cubicBezTo>
                    <a:pt x="903124" y="2012637"/>
                    <a:pt x="868464" y="1975937"/>
                    <a:pt x="862566" y="1929185"/>
                  </a:cubicBezTo>
                  <a:cubicBezTo>
                    <a:pt x="845454" y="1923740"/>
                    <a:pt x="826007" y="1911632"/>
                    <a:pt x="815904" y="1891153"/>
                  </a:cubicBezTo>
                  <a:cubicBezTo>
                    <a:pt x="808896" y="1876988"/>
                    <a:pt x="804107" y="1853960"/>
                    <a:pt x="819058" y="1822879"/>
                  </a:cubicBezTo>
                  <a:cubicBezTo>
                    <a:pt x="802706" y="1781776"/>
                    <a:pt x="802385" y="1746263"/>
                    <a:pt x="818094" y="1717268"/>
                  </a:cubicBezTo>
                  <a:cubicBezTo>
                    <a:pt x="835410" y="1685260"/>
                    <a:pt x="867442" y="1670400"/>
                    <a:pt x="886714" y="1663941"/>
                  </a:cubicBezTo>
                  <a:lnTo>
                    <a:pt x="865252" y="1629355"/>
                  </a:lnTo>
                  <a:cubicBezTo>
                    <a:pt x="831964" y="1579881"/>
                    <a:pt x="841834" y="1518385"/>
                    <a:pt x="888641" y="1486725"/>
                  </a:cubicBezTo>
                  <a:cubicBezTo>
                    <a:pt x="890393" y="1485537"/>
                    <a:pt x="892350" y="1484784"/>
                    <a:pt x="894131" y="1483712"/>
                  </a:cubicBezTo>
                  <a:cubicBezTo>
                    <a:pt x="879852" y="1463668"/>
                    <a:pt x="874012" y="1432905"/>
                    <a:pt x="881429" y="1406517"/>
                  </a:cubicBezTo>
                  <a:cubicBezTo>
                    <a:pt x="890364" y="1374712"/>
                    <a:pt x="915476" y="1354436"/>
                    <a:pt x="951392" y="1349222"/>
                  </a:cubicBezTo>
                  <a:cubicBezTo>
                    <a:pt x="946515" y="1310407"/>
                    <a:pt x="960999" y="1271940"/>
                    <a:pt x="990607" y="1247753"/>
                  </a:cubicBezTo>
                  <a:cubicBezTo>
                    <a:pt x="1022932" y="1221249"/>
                    <a:pt x="1067608" y="1216382"/>
                    <a:pt x="1112283" y="1233704"/>
                  </a:cubicBezTo>
                  <a:cubicBezTo>
                    <a:pt x="1124226" y="1215340"/>
                    <a:pt x="1142651" y="1208330"/>
                    <a:pt x="1158302" y="1206621"/>
                  </a:cubicBezTo>
                  <a:lnTo>
                    <a:pt x="1145396" y="1167284"/>
                  </a:lnTo>
                  <a:cubicBezTo>
                    <a:pt x="1143936" y="1171977"/>
                    <a:pt x="1140637" y="1175772"/>
                    <a:pt x="1136023" y="1177104"/>
                  </a:cubicBezTo>
                  <a:cubicBezTo>
                    <a:pt x="1134096" y="1177654"/>
                    <a:pt x="1132052" y="1177857"/>
                    <a:pt x="1129979" y="1177568"/>
                  </a:cubicBezTo>
                  <a:cubicBezTo>
                    <a:pt x="1103611" y="1174063"/>
                    <a:pt x="1082733" y="1174816"/>
                    <a:pt x="1074966" y="1175279"/>
                  </a:cubicBezTo>
                  <a:cubicBezTo>
                    <a:pt x="1074440" y="1175308"/>
                    <a:pt x="1067053" y="1175772"/>
                    <a:pt x="1063928" y="1174410"/>
                  </a:cubicBezTo>
                  <a:cubicBezTo>
                    <a:pt x="1061738" y="1173454"/>
                    <a:pt x="1057504" y="1169747"/>
                    <a:pt x="1057037" y="1169341"/>
                  </a:cubicBezTo>
                  <a:cubicBezTo>
                    <a:pt x="1050058" y="1163432"/>
                    <a:pt x="1031195" y="1148688"/>
                    <a:pt x="1008624" y="1140462"/>
                  </a:cubicBezTo>
                  <a:cubicBezTo>
                    <a:pt x="1001090" y="1137681"/>
                    <a:pt x="997177" y="1129368"/>
                    <a:pt x="999980" y="1121836"/>
                  </a:cubicBezTo>
                  <a:cubicBezTo>
                    <a:pt x="1002842" y="1114305"/>
                    <a:pt x="1011222" y="1110568"/>
                    <a:pt x="1018756" y="1113262"/>
                  </a:cubicBezTo>
                  <a:cubicBezTo>
                    <a:pt x="1037123" y="1119983"/>
                    <a:pt x="1053008" y="1130034"/>
                    <a:pt x="1064016" y="1138028"/>
                  </a:cubicBezTo>
                  <a:lnTo>
                    <a:pt x="1105159" y="1044554"/>
                  </a:lnTo>
                  <a:lnTo>
                    <a:pt x="1093946" y="1010374"/>
                  </a:lnTo>
                  <a:cubicBezTo>
                    <a:pt x="1078879" y="958756"/>
                    <a:pt x="1102647" y="903778"/>
                    <a:pt x="1150302" y="879243"/>
                  </a:cubicBezTo>
                  <a:cubicBezTo>
                    <a:pt x="1160492" y="875101"/>
                    <a:pt x="1170858" y="872929"/>
                    <a:pt x="1181224" y="871654"/>
                  </a:cubicBezTo>
                  <a:lnTo>
                    <a:pt x="1216352" y="791794"/>
                  </a:lnTo>
                  <a:cubicBezTo>
                    <a:pt x="1201080" y="739771"/>
                    <a:pt x="1224908" y="684503"/>
                    <a:pt x="1274285" y="660142"/>
                  </a:cubicBezTo>
                  <a:lnTo>
                    <a:pt x="1328246" y="537528"/>
                  </a:lnTo>
                  <a:cubicBezTo>
                    <a:pt x="1328363" y="537180"/>
                    <a:pt x="1328334" y="536833"/>
                    <a:pt x="1328480" y="536485"/>
                  </a:cubicBezTo>
                  <a:lnTo>
                    <a:pt x="1330553" y="531764"/>
                  </a:lnTo>
                  <a:cubicBezTo>
                    <a:pt x="1330816" y="531155"/>
                    <a:pt x="1331224" y="530663"/>
                    <a:pt x="1331516" y="530084"/>
                  </a:cubicBezTo>
                  <a:lnTo>
                    <a:pt x="1352365" y="482695"/>
                  </a:lnTo>
                  <a:cubicBezTo>
                    <a:pt x="1361855" y="461346"/>
                    <a:pt x="1361943" y="437826"/>
                    <a:pt x="1352716" y="416420"/>
                  </a:cubicBezTo>
                  <a:cubicBezTo>
                    <a:pt x="1343518" y="395014"/>
                    <a:pt x="1326290" y="378850"/>
                    <a:pt x="1304244" y="370885"/>
                  </a:cubicBezTo>
                  <a:cubicBezTo>
                    <a:pt x="1263802" y="356286"/>
                    <a:pt x="1218980" y="374216"/>
                    <a:pt x="1200117" y="412654"/>
                  </a:cubicBezTo>
                  <a:lnTo>
                    <a:pt x="878596" y="1077112"/>
                  </a:lnTo>
                  <a:cubicBezTo>
                    <a:pt x="895328" y="1076765"/>
                    <a:pt x="912556" y="1077721"/>
                    <a:pt x="930631" y="1081399"/>
                  </a:cubicBezTo>
                  <a:cubicBezTo>
                    <a:pt x="938515" y="1083021"/>
                    <a:pt x="943625" y="1090669"/>
                    <a:pt x="941989" y="1098518"/>
                  </a:cubicBezTo>
                  <a:cubicBezTo>
                    <a:pt x="940880" y="1103935"/>
                    <a:pt x="936821" y="1108019"/>
                    <a:pt x="931799" y="1109497"/>
                  </a:cubicBezTo>
                  <a:cubicBezTo>
                    <a:pt x="929550" y="1110163"/>
                    <a:pt x="927156" y="1110279"/>
                    <a:pt x="924732" y="1109786"/>
                  </a:cubicBezTo>
                  <a:cubicBezTo>
                    <a:pt x="901752" y="1105094"/>
                    <a:pt x="879998" y="1104109"/>
                    <a:pt x="860084" y="1106803"/>
                  </a:cubicBezTo>
                  <a:cubicBezTo>
                    <a:pt x="859675" y="1106861"/>
                    <a:pt x="851820" y="1107614"/>
                    <a:pt x="848433" y="1105992"/>
                  </a:cubicBezTo>
                  <a:cubicBezTo>
                    <a:pt x="846593" y="1105123"/>
                    <a:pt x="843148" y="1102226"/>
                    <a:pt x="842885" y="1102023"/>
                  </a:cubicBezTo>
                  <a:cubicBezTo>
                    <a:pt x="826095" y="1088293"/>
                    <a:pt x="807816" y="1076388"/>
                    <a:pt x="788515" y="1066598"/>
                  </a:cubicBezTo>
                  <a:cubicBezTo>
                    <a:pt x="781331" y="1062948"/>
                    <a:pt x="778499" y="1054229"/>
                    <a:pt x="782178" y="1047103"/>
                  </a:cubicBezTo>
                  <a:cubicBezTo>
                    <a:pt x="785857" y="1039949"/>
                    <a:pt x="794705" y="1037226"/>
                    <a:pt x="801830" y="1040818"/>
                  </a:cubicBezTo>
                  <a:cubicBezTo>
                    <a:pt x="818503" y="1049305"/>
                    <a:pt x="834271" y="1059530"/>
                    <a:pt x="849309" y="1070711"/>
                  </a:cubicBezTo>
                  <a:lnTo>
                    <a:pt x="1100604" y="551374"/>
                  </a:lnTo>
                  <a:lnTo>
                    <a:pt x="1099903" y="551026"/>
                  </a:lnTo>
                  <a:cubicBezTo>
                    <a:pt x="1110736" y="528867"/>
                    <a:pt x="1111933" y="505317"/>
                    <a:pt x="1103815" y="483477"/>
                  </a:cubicBezTo>
                  <a:cubicBezTo>
                    <a:pt x="1095698" y="461636"/>
                    <a:pt x="1079375" y="444488"/>
                    <a:pt x="1057884" y="435190"/>
                  </a:cubicBezTo>
                  <a:cubicBezTo>
                    <a:pt x="1021384" y="423285"/>
                    <a:pt x="979657" y="439245"/>
                    <a:pt x="959918" y="473599"/>
                  </a:cubicBezTo>
                  <a:lnTo>
                    <a:pt x="528139" y="1289348"/>
                  </a:lnTo>
                  <a:cubicBezTo>
                    <a:pt x="573837" y="1318025"/>
                    <a:pt x="735955" y="1432123"/>
                    <a:pt x="782821" y="1632136"/>
                  </a:cubicBezTo>
                  <a:cubicBezTo>
                    <a:pt x="784631" y="1639928"/>
                    <a:pt x="779288" y="1647951"/>
                    <a:pt x="771900" y="1649516"/>
                  </a:cubicBezTo>
                  <a:cubicBezTo>
                    <a:pt x="764045" y="1651340"/>
                    <a:pt x="756190" y="1646503"/>
                    <a:pt x="754380" y="1638682"/>
                  </a:cubicBezTo>
                  <a:cubicBezTo>
                    <a:pt x="703718" y="1422420"/>
                    <a:pt x="503669" y="1308408"/>
                    <a:pt x="501684" y="1307279"/>
                  </a:cubicBezTo>
                  <a:lnTo>
                    <a:pt x="493917" y="1302905"/>
                  </a:lnTo>
                  <a:lnTo>
                    <a:pt x="515817" y="765145"/>
                  </a:lnTo>
                  <a:cubicBezTo>
                    <a:pt x="512400" y="721435"/>
                    <a:pt x="481098" y="682765"/>
                    <a:pt x="441415" y="674828"/>
                  </a:cubicBezTo>
                  <a:cubicBezTo>
                    <a:pt x="401499" y="666833"/>
                    <a:pt x="365641" y="692498"/>
                    <a:pt x="356356" y="735947"/>
                  </a:cubicBezTo>
                  <a:lnTo>
                    <a:pt x="220401" y="1273359"/>
                  </a:lnTo>
                  <a:cubicBezTo>
                    <a:pt x="207086" y="1334101"/>
                    <a:pt x="211787" y="1404547"/>
                    <a:pt x="234884" y="1488231"/>
                  </a:cubicBezTo>
                  <a:cubicBezTo>
                    <a:pt x="245863" y="1527973"/>
                    <a:pt x="256288" y="1567193"/>
                    <a:pt x="266187" y="1604415"/>
                  </a:cubicBezTo>
                  <a:cubicBezTo>
                    <a:pt x="282480" y="1665824"/>
                    <a:pt x="297898" y="1723843"/>
                    <a:pt x="311330" y="1766945"/>
                  </a:cubicBezTo>
                  <a:cubicBezTo>
                    <a:pt x="316264" y="1782819"/>
                    <a:pt x="325287" y="1798837"/>
                    <a:pt x="334894" y="1815840"/>
                  </a:cubicBezTo>
                  <a:cubicBezTo>
                    <a:pt x="359626" y="1859753"/>
                    <a:pt x="390403" y="1914355"/>
                    <a:pt x="359334" y="1992679"/>
                  </a:cubicBezTo>
                  <a:cubicBezTo>
                    <a:pt x="342019" y="2036419"/>
                    <a:pt x="139546" y="2467611"/>
                    <a:pt x="136743" y="2472680"/>
                  </a:cubicBezTo>
                  <a:cubicBezTo>
                    <a:pt x="134816" y="2476156"/>
                    <a:pt x="131662" y="2478560"/>
                    <a:pt x="128071" y="2479603"/>
                  </a:cubicBezTo>
                  <a:cubicBezTo>
                    <a:pt x="124479" y="2480646"/>
                    <a:pt x="120479" y="2480356"/>
                    <a:pt x="116916" y="2478416"/>
                  </a:cubicBezTo>
                  <a:cubicBezTo>
                    <a:pt x="109850" y="2474592"/>
                    <a:pt x="107251" y="2465786"/>
                    <a:pt x="111135" y="2458747"/>
                  </a:cubicBezTo>
                  <a:cubicBezTo>
                    <a:pt x="111806" y="2457531"/>
                    <a:pt x="315505" y="2024137"/>
                    <a:pt x="332149" y="1982107"/>
                  </a:cubicBezTo>
                  <a:cubicBezTo>
                    <a:pt x="358137" y="1916527"/>
                    <a:pt x="333317" y="1872527"/>
                    <a:pt x="309344" y="1829976"/>
                  </a:cubicBezTo>
                  <a:cubicBezTo>
                    <a:pt x="298978" y="1811611"/>
                    <a:pt x="289225" y="1794289"/>
                    <a:pt x="283414" y="1775548"/>
                  </a:cubicBezTo>
                  <a:cubicBezTo>
                    <a:pt x="269807" y="1731838"/>
                    <a:pt x="254302" y="1673558"/>
                    <a:pt x="237921" y="1611859"/>
                  </a:cubicBezTo>
                  <a:cubicBezTo>
                    <a:pt x="228051" y="1574725"/>
                    <a:pt x="217656" y="1535562"/>
                    <a:pt x="206706" y="1495907"/>
                  </a:cubicBezTo>
                  <a:cubicBezTo>
                    <a:pt x="182324" y="1407618"/>
                    <a:pt x="177506" y="1332624"/>
                    <a:pt x="191960" y="1266784"/>
                  </a:cubicBezTo>
                  <a:lnTo>
                    <a:pt x="327915" y="729430"/>
                  </a:lnTo>
                  <a:cubicBezTo>
                    <a:pt x="340383" y="671236"/>
                    <a:pt x="391659" y="635347"/>
                    <a:pt x="447197" y="646441"/>
                  </a:cubicBezTo>
                  <a:cubicBezTo>
                    <a:pt x="499435" y="656898"/>
                    <a:pt x="540578" y="706604"/>
                    <a:pt x="544987" y="764624"/>
                  </a:cubicBezTo>
                  <a:lnTo>
                    <a:pt x="526095" y="1231010"/>
                  </a:lnTo>
                  <a:lnTo>
                    <a:pt x="934368" y="459695"/>
                  </a:lnTo>
                  <a:cubicBezTo>
                    <a:pt x="961086" y="412973"/>
                    <a:pt x="1017384" y="391480"/>
                    <a:pt x="1068367" y="408164"/>
                  </a:cubicBezTo>
                  <a:cubicBezTo>
                    <a:pt x="1098501" y="421112"/>
                    <a:pt x="1120372" y="444140"/>
                    <a:pt x="1131263" y="473454"/>
                  </a:cubicBezTo>
                  <a:cubicBezTo>
                    <a:pt x="1132431" y="476583"/>
                    <a:pt x="1132899" y="479827"/>
                    <a:pt x="1133775" y="482984"/>
                  </a:cubicBezTo>
                  <a:lnTo>
                    <a:pt x="1173924" y="399996"/>
                  </a:lnTo>
                  <a:cubicBezTo>
                    <a:pt x="1199387" y="348117"/>
                    <a:pt x="1259685" y="323930"/>
                    <a:pt x="1314318" y="343598"/>
                  </a:cubicBezTo>
                  <a:cubicBezTo>
                    <a:pt x="1344014" y="354316"/>
                    <a:pt x="1367257" y="376099"/>
                    <a:pt x="1379667" y="404949"/>
                  </a:cubicBezTo>
                  <a:cubicBezTo>
                    <a:pt x="1389624" y="428035"/>
                    <a:pt x="1391143" y="452888"/>
                    <a:pt x="1384952" y="476612"/>
                  </a:cubicBezTo>
                  <a:cubicBezTo>
                    <a:pt x="1413247" y="462940"/>
                    <a:pt x="1446798" y="460333"/>
                    <a:pt x="1477691" y="472962"/>
                  </a:cubicBezTo>
                  <a:cubicBezTo>
                    <a:pt x="1534660" y="496193"/>
                    <a:pt x="1562196" y="559166"/>
                    <a:pt x="1540471" y="616374"/>
                  </a:cubicBezTo>
                  <a:lnTo>
                    <a:pt x="1537113" y="625180"/>
                  </a:lnTo>
                  <a:cubicBezTo>
                    <a:pt x="1576241" y="628308"/>
                    <a:pt x="1612390" y="651221"/>
                    <a:pt x="1630290" y="689195"/>
                  </a:cubicBezTo>
                  <a:lnTo>
                    <a:pt x="1656074" y="743826"/>
                  </a:lnTo>
                  <a:cubicBezTo>
                    <a:pt x="1664542" y="720885"/>
                    <a:pt x="1681565" y="701361"/>
                    <a:pt x="1705334" y="690267"/>
                  </a:cubicBezTo>
                  <a:cubicBezTo>
                    <a:pt x="1758419" y="665501"/>
                    <a:pt x="1820615" y="684851"/>
                    <a:pt x="1849961" y="735194"/>
                  </a:cubicBezTo>
                  <a:lnTo>
                    <a:pt x="2281390" y="1479310"/>
                  </a:lnTo>
                  <a:cubicBezTo>
                    <a:pt x="2362799" y="1619043"/>
                    <a:pt x="2389955" y="1783108"/>
                    <a:pt x="2357806" y="1941351"/>
                  </a:cubicBezTo>
                  <a:cubicBezTo>
                    <a:pt x="2344491" y="2006960"/>
                    <a:pt x="2356317" y="2038591"/>
                    <a:pt x="2396408" y="2094786"/>
                  </a:cubicBezTo>
                  <a:lnTo>
                    <a:pt x="2517588" y="2264789"/>
                  </a:lnTo>
                  <a:cubicBezTo>
                    <a:pt x="2520858" y="2269424"/>
                    <a:pt x="2521034" y="2275304"/>
                    <a:pt x="2518552" y="2279967"/>
                  </a:cubicBezTo>
                  <a:close/>
                  <a:moveTo>
                    <a:pt x="1158186" y="2100985"/>
                  </a:moveTo>
                  <a:lnTo>
                    <a:pt x="902540" y="1689257"/>
                  </a:lnTo>
                  <a:cubicBezTo>
                    <a:pt x="890189" y="1692646"/>
                    <a:pt x="858507" y="1703596"/>
                    <a:pt x="843761" y="1731027"/>
                  </a:cubicBezTo>
                  <a:cubicBezTo>
                    <a:pt x="831760" y="1753360"/>
                    <a:pt x="833395" y="1782529"/>
                    <a:pt x="848579" y="1817723"/>
                  </a:cubicBezTo>
                  <a:lnTo>
                    <a:pt x="851353" y="1824211"/>
                  </a:lnTo>
                  <a:lnTo>
                    <a:pt x="847995" y="1830381"/>
                  </a:lnTo>
                  <a:cubicBezTo>
                    <a:pt x="837658" y="1849151"/>
                    <a:pt x="835702" y="1865286"/>
                    <a:pt x="842155" y="1878349"/>
                  </a:cubicBezTo>
                  <a:cubicBezTo>
                    <a:pt x="849221" y="1892659"/>
                    <a:pt x="865603" y="1901175"/>
                    <a:pt x="878684" y="1903289"/>
                  </a:cubicBezTo>
                  <a:lnTo>
                    <a:pt x="890598" y="1905172"/>
                  </a:lnTo>
                  <a:lnTo>
                    <a:pt x="890948" y="1917164"/>
                  </a:lnTo>
                  <a:cubicBezTo>
                    <a:pt x="892262" y="1964727"/>
                    <a:pt x="930426" y="1992593"/>
                    <a:pt x="967452" y="1995547"/>
                  </a:cubicBezTo>
                  <a:lnTo>
                    <a:pt x="983687" y="1996851"/>
                  </a:lnTo>
                  <a:lnTo>
                    <a:pt x="980650" y="2012695"/>
                  </a:lnTo>
                  <a:cubicBezTo>
                    <a:pt x="979657" y="2017909"/>
                    <a:pt x="979132" y="2023355"/>
                    <a:pt x="979132" y="2029061"/>
                  </a:cubicBezTo>
                  <a:cubicBezTo>
                    <a:pt x="979132" y="2081780"/>
                    <a:pt x="1022494" y="2124679"/>
                    <a:pt x="1075813" y="2124679"/>
                  </a:cubicBezTo>
                  <a:cubicBezTo>
                    <a:pt x="1089040" y="2124679"/>
                    <a:pt x="1101830" y="2122043"/>
                    <a:pt x="1113802" y="2116887"/>
                  </a:cubicBezTo>
                  <a:lnTo>
                    <a:pt x="1137220" y="2106749"/>
                  </a:lnTo>
                  <a:lnTo>
                    <a:pt x="1134125" y="2131892"/>
                  </a:lnTo>
                  <a:cubicBezTo>
                    <a:pt x="1133921" y="2133659"/>
                    <a:pt x="1133950" y="2135396"/>
                    <a:pt x="1133950" y="2137366"/>
                  </a:cubicBezTo>
                  <a:cubicBezTo>
                    <a:pt x="1133950" y="2164218"/>
                    <a:pt x="1155967" y="2186059"/>
                    <a:pt x="1183006" y="2186059"/>
                  </a:cubicBezTo>
                  <a:cubicBezTo>
                    <a:pt x="1196788" y="2186059"/>
                    <a:pt x="1209694" y="2180091"/>
                    <a:pt x="1218892" y="2170214"/>
                  </a:cubicBezTo>
                  <a:cubicBezTo>
                    <a:pt x="1194715" y="2148373"/>
                    <a:pt x="1174450" y="2125403"/>
                    <a:pt x="1158186" y="2100985"/>
                  </a:cubicBezTo>
                  <a:close/>
                  <a:moveTo>
                    <a:pt x="1140286" y="1151440"/>
                  </a:moveTo>
                  <a:lnTo>
                    <a:pt x="1118795" y="1085918"/>
                  </a:lnTo>
                  <a:lnTo>
                    <a:pt x="1092427" y="1145878"/>
                  </a:lnTo>
                  <a:cubicBezTo>
                    <a:pt x="1103640" y="1145965"/>
                    <a:pt x="1117598" y="1146603"/>
                    <a:pt x="1133862" y="1148746"/>
                  </a:cubicBezTo>
                  <a:cubicBezTo>
                    <a:pt x="1136315" y="1149094"/>
                    <a:pt x="1138417" y="1150107"/>
                    <a:pt x="1140286" y="1151440"/>
                  </a:cubicBezTo>
                  <a:close/>
                  <a:moveTo>
                    <a:pt x="1365622" y="1838724"/>
                  </a:moveTo>
                  <a:lnTo>
                    <a:pt x="1167676" y="1235008"/>
                  </a:lnTo>
                  <a:cubicBezTo>
                    <a:pt x="1159062" y="1234689"/>
                    <a:pt x="1140432" y="1236514"/>
                    <a:pt x="1132928" y="1257370"/>
                  </a:cubicBezTo>
                  <a:lnTo>
                    <a:pt x="1127409" y="1272635"/>
                  </a:lnTo>
                  <a:lnTo>
                    <a:pt x="1112751" y="1265451"/>
                  </a:lnTo>
                  <a:cubicBezTo>
                    <a:pt x="1073769" y="1246391"/>
                    <a:pt x="1036072" y="1248100"/>
                    <a:pt x="1009208" y="1270028"/>
                  </a:cubicBezTo>
                  <a:cubicBezTo>
                    <a:pt x="984154" y="1290536"/>
                    <a:pt x="973847" y="1325238"/>
                    <a:pt x="982986" y="1358491"/>
                  </a:cubicBezTo>
                  <a:lnTo>
                    <a:pt x="987950" y="1376566"/>
                  </a:lnTo>
                  <a:lnTo>
                    <a:pt x="969087" y="1376798"/>
                  </a:lnTo>
                  <a:cubicBezTo>
                    <a:pt x="936909" y="1377203"/>
                    <a:pt x="916352" y="1390151"/>
                    <a:pt x="909578" y="1414222"/>
                  </a:cubicBezTo>
                  <a:cubicBezTo>
                    <a:pt x="903329" y="1436468"/>
                    <a:pt x="911008" y="1461698"/>
                    <a:pt x="922221" y="1471749"/>
                  </a:cubicBezTo>
                  <a:cubicBezTo>
                    <a:pt x="961670" y="1461321"/>
                    <a:pt x="1007689" y="1471025"/>
                    <a:pt x="1042233" y="1499731"/>
                  </a:cubicBezTo>
                  <a:lnTo>
                    <a:pt x="1365622" y="1838724"/>
                  </a:lnTo>
                  <a:close/>
                  <a:moveTo>
                    <a:pt x="1250019" y="884921"/>
                  </a:moveTo>
                  <a:lnTo>
                    <a:pt x="1230514" y="831999"/>
                  </a:lnTo>
                  <a:lnTo>
                    <a:pt x="1212877" y="872060"/>
                  </a:lnTo>
                  <a:cubicBezTo>
                    <a:pt x="1222572" y="873624"/>
                    <a:pt x="1232149" y="875970"/>
                    <a:pt x="1241376" y="880026"/>
                  </a:cubicBezTo>
                  <a:cubicBezTo>
                    <a:pt x="1244442" y="881387"/>
                    <a:pt x="1247099" y="883328"/>
                    <a:pt x="1250019" y="884921"/>
                  </a:cubicBezTo>
                  <a:close/>
                  <a:moveTo>
                    <a:pt x="1505256" y="626744"/>
                  </a:moveTo>
                  <a:lnTo>
                    <a:pt x="1513052" y="606178"/>
                  </a:lnTo>
                  <a:cubicBezTo>
                    <a:pt x="1529200" y="563742"/>
                    <a:pt x="1508760" y="516991"/>
                    <a:pt x="1466478" y="499756"/>
                  </a:cubicBezTo>
                  <a:cubicBezTo>
                    <a:pt x="1425073" y="482810"/>
                    <a:pt x="1377039" y="501754"/>
                    <a:pt x="1358176" y="541786"/>
                  </a:cubicBezTo>
                  <a:lnTo>
                    <a:pt x="1310755" y="649570"/>
                  </a:lnTo>
                  <a:cubicBezTo>
                    <a:pt x="1329005" y="647310"/>
                    <a:pt x="1347606" y="648990"/>
                    <a:pt x="1365330" y="655797"/>
                  </a:cubicBezTo>
                  <a:cubicBezTo>
                    <a:pt x="1388923" y="664864"/>
                    <a:pt x="1407933" y="681114"/>
                    <a:pt x="1420751" y="702085"/>
                  </a:cubicBezTo>
                  <a:cubicBezTo>
                    <a:pt x="1430621" y="672453"/>
                    <a:pt x="1452200" y="646818"/>
                    <a:pt x="1482860" y="633667"/>
                  </a:cubicBezTo>
                  <a:cubicBezTo>
                    <a:pt x="1490247" y="630539"/>
                    <a:pt x="1497752" y="628279"/>
                    <a:pt x="1505256" y="626744"/>
                  </a:cubicBezTo>
                  <a:close/>
                  <a:moveTo>
                    <a:pt x="815116" y="1405735"/>
                  </a:moveTo>
                  <a:cubicBezTo>
                    <a:pt x="807991" y="1396234"/>
                    <a:pt x="802823" y="1379694"/>
                    <a:pt x="807378" y="1364111"/>
                  </a:cubicBezTo>
                  <a:cubicBezTo>
                    <a:pt x="811291" y="1350815"/>
                    <a:pt x="821511" y="1340937"/>
                    <a:pt x="837775" y="1334768"/>
                  </a:cubicBezTo>
                  <a:lnTo>
                    <a:pt x="853134" y="1328974"/>
                  </a:lnTo>
                  <a:lnTo>
                    <a:pt x="845513" y="1314549"/>
                  </a:lnTo>
                  <a:cubicBezTo>
                    <a:pt x="833045" y="1290913"/>
                    <a:pt x="835030" y="1260643"/>
                    <a:pt x="850273" y="1240975"/>
                  </a:cubicBezTo>
                  <a:cubicBezTo>
                    <a:pt x="865486" y="1221365"/>
                    <a:pt x="891736" y="1214644"/>
                    <a:pt x="924236" y="1221944"/>
                  </a:cubicBezTo>
                  <a:cubicBezTo>
                    <a:pt x="932178" y="1223769"/>
                    <a:pt x="939887" y="1218816"/>
                    <a:pt x="941697" y="1211024"/>
                  </a:cubicBezTo>
                  <a:cubicBezTo>
                    <a:pt x="943508" y="1203232"/>
                    <a:pt x="938573" y="1195469"/>
                    <a:pt x="930689" y="1193702"/>
                  </a:cubicBezTo>
                  <a:cubicBezTo>
                    <a:pt x="887064" y="1183853"/>
                    <a:pt x="849338" y="1194658"/>
                    <a:pt x="827146" y="1223276"/>
                  </a:cubicBezTo>
                  <a:cubicBezTo>
                    <a:pt x="807787" y="1248216"/>
                    <a:pt x="802939" y="1283179"/>
                    <a:pt x="813627" y="1314086"/>
                  </a:cubicBezTo>
                  <a:cubicBezTo>
                    <a:pt x="792223" y="1326223"/>
                    <a:pt x="783113" y="1343023"/>
                    <a:pt x="779317" y="1356000"/>
                  </a:cubicBezTo>
                  <a:cubicBezTo>
                    <a:pt x="772834" y="1378072"/>
                    <a:pt x="777652" y="1404374"/>
                    <a:pt x="791639" y="1422999"/>
                  </a:cubicBezTo>
                  <a:cubicBezTo>
                    <a:pt x="794530" y="1426823"/>
                    <a:pt x="798910" y="1428821"/>
                    <a:pt x="803348" y="1428821"/>
                  </a:cubicBezTo>
                  <a:cubicBezTo>
                    <a:pt x="806385" y="1428821"/>
                    <a:pt x="809451" y="1427894"/>
                    <a:pt x="812079" y="1425954"/>
                  </a:cubicBezTo>
                  <a:cubicBezTo>
                    <a:pt x="818620" y="1421232"/>
                    <a:pt x="819934" y="1412137"/>
                    <a:pt x="815116" y="1405735"/>
                  </a:cubicBezTo>
                  <a:close/>
                  <a:moveTo>
                    <a:pt x="1064016" y="1377956"/>
                  </a:moveTo>
                  <a:cubicBezTo>
                    <a:pt x="1057592" y="1382794"/>
                    <a:pt x="1056366" y="1391831"/>
                    <a:pt x="1061213" y="1398175"/>
                  </a:cubicBezTo>
                  <a:cubicBezTo>
                    <a:pt x="1066060" y="1404519"/>
                    <a:pt x="1075229" y="1405880"/>
                    <a:pt x="1081653" y="1401014"/>
                  </a:cubicBezTo>
                  <a:cubicBezTo>
                    <a:pt x="1086471" y="1397480"/>
                    <a:pt x="1129365" y="1367471"/>
                    <a:pt x="1163383" y="1407821"/>
                  </a:cubicBezTo>
                  <a:cubicBezTo>
                    <a:pt x="1166303" y="1411239"/>
                    <a:pt x="1170420" y="1413006"/>
                    <a:pt x="1174596" y="1413006"/>
                  </a:cubicBezTo>
                  <a:cubicBezTo>
                    <a:pt x="1177896" y="1413006"/>
                    <a:pt x="1181254" y="1411905"/>
                    <a:pt x="1183969" y="1409646"/>
                  </a:cubicBezTo>
                  <a:cubicBezTo>
                    <a:pt x="1190130" y="1404490"/>
                    <a:pt x="1190948" y="1395365"/>
                    <a:pt x="1185809" y="1389224"/>
                  </a:cubicBezTo>
                  <a:cubicBezTo>
                    <a:pt x="1143586" y="1339286"/>
                    <a:pt x="1087639" y="1359997"/>
                    <a:pt x="1064016" y="1377956"/>
                  </a:cubicBezTo>
                  <a:close/>
                  <a:moveTo>
                    <a:pt x="76533" y="901316"/>
                  </a:moveTo>
                  <a:cubicBezTo>
                    <a:pt x="34339" y="901316"/>
                    <a:pt x="0" y="867251"/>
                    <a:pt x="0" y="825395"/>
                  </a:cubicBezTo>
                  <a:cubicBezTo>
                    <a:pt x="0" y="783539"/>
                    <a:pt x="34339" y="749474"/>
                    <a:pt x="76533" y="749474"/>
                  </a:cubicBezTo>
                  <a:cubicBezTo>
                    <a:pt x="118727" y="749474"/>
                    <a:pt x="153066" y="783539"/>
                    <a:pt x="153066" y="825395"/>
                  </a:cubicBezTo>
                  <a:cubicBezTo>
                    <a:pt x="153066" y="867251"/>
                    <a:pt x="118756" y="901316"/>
                    <a:pt x="76533" y="901316"/>
                  </a:cubicBezTo>
                  <a:close/>
                  <a:moveTo>
                    <a:pt x="123895" y="825395"/>
                  </a:moveTo>
                  <a:cubicBezTo>
                    <a:pt x="123895" y="799499"/>
                    <a:pt x="102638" y="778441"/>
                    <a:pt x="76562" y="778441"/>
                  </a:cubicBezTo>
                  <a:cubicBezTo>
                    <a:pt x="50487" y="778441"/>
                    <a:pt x="29229" y="799528"/>
                    <a:pt x="29229" y="825395"/>
                  </a:cubicBezTo>
                  <a:cubicBezTo>
                    <a:pt x="29229" y="851262"/>
                    <a:pt x="50487" y="872349"/>
                    <a:pt x="76562" y="872349"/>
                  </a:cubicBezTo>
                  <a:cubicBezTo>
                    <a:pt x="102638" y="872349"/>
                    <a:pt x="123895" y="851291"/>
                    <a:pt x="123895" y="825395"/>
                  </a:cubicBezTo>
                  <a:close/>
                  <a:moveTo>
                    <a:pt x="1460405" y="197261"/>
                  </a:moveTo>
                  <a:cubicBezTo>
                    <a:pt x="1460405" y="144513"/>
                    <a:pt x="1503679" y="101556"/>
                    <a:pt x="1556881" y="101556"/>
                  </a:cubicBezTo>
                  <a:cubicBezTo>
                    <a:pt x="1610084" y="101556"/>
                    <a:pt x="1653358" y="144484"/>
                    <a:pt x="1653358" y="197261"/>
                  </a:cubicBezTo>
                  <a:cubicBezTo>
                    <a:pt x="1653358" y="250037"/>
                    <a:pt x="1610084" y="292936"/>
                    <a:pt x="1556881" y="292936"/>
                  </a:cubicBezTo>
                  <a:cubicBezTo>
                    <a:pt x="1503679" y="292936"/>
                    <a:pt x="1460405" y="250008"/>
                    <a:pt x="1460405" y="197261"/>
                  </a:cubicBezTo>
                  <a:close/>
                  <a:moveTo>
                    <a:pt x="1489605" y="197261"/>
                  </a:moveTo>
                  <a:cubicBezTo>
                    <a:pt x="1489605" y="234048"/>
                    <a:pt x="1519768" y="263970"/>
                    <a:pt x="1556881" y="263970"/>
                  </a:cubicBezTo>
                  <a:cubicBezTo>
                    <a:pt x="1593995" y="263970"/>
                    <a:pt x="1624158" y="234048"/>
                    <a:pt x="1624158" y="197261"/>
                  </a:cubicBezTo>
                  <a:cubicBezTo>
                    <a:pt x="1624158" y="160444"/>
                    <a:pt x="1593995" y="130522"/>
                    <a:pt x="1556881" y="130522"/>
                  </a:cubicBezTo>
                  <a:cubicBezTo>
                    <a:pt x="1519768" y="130522"/>
                    <a:pt x="1489605" y="160444"/>
                    <a:pt x="1489605" y="197261"/>
                  </a:cubicBezTo>
                  <a:close/>
                </a:path>
              </a:pathLst>
            </a:custGeom>
            <a:solidFill>
              <a:srgbClr val="000000"/>
            </a:solidFill>
            <a:ln w="291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dirty="0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A0A9D370-D791-9B45-9DE7-FDF88925E00F}"/>
                </a:ext>
              </a:extLst>
            </p:cNvPr>
            <p:cNvSpPr/>
            <p:nvPr/>
          </p:nvSpPr>
          <p:spPr>
            <a:xfrm>
              <a:off x="1577460" y="4445351"/>
              <a:ext cx="100360" cy="1003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087D77A7-6BB0-554D-B19E-3F3703BC32D4}"/>
                </a:ext>
              </a:extLst>
            </p:cNvPr>
            <p:cNvSpPr/>
            <p:nvPr/>
          </p:nvSpPr>
          <p:spPr>
            <a:xfrm>
              <a:off x="2861014" y="3869602"/>
              <a:ext cx="137335" cy="1373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E64B64F5-A892-AB43-9D2A-349F3CC6C3D1}"/>
                </a:ext>
              </a:extLst>
            </p:cNvPr>
            <p:cNvSpPr/>
            <p:nvPr/>
          </p:nvSpPr>
          <p:spPr>
            <a:xfrm>
              <a:off x="3522061" y="4223503"/>
              <a:ext cx="162962" cy="1373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B882F02B-1895-C143-9C07-EA82C6FD45D5}"/>
                </a:ext>
              </a:extLst>
            </p:cNvPr>
            <p:cNvSpPr/>
            <p:nvPr/>
          </p:nvSpPr>
          <p:spPr>
            <a:xfrm>
              <a:off x="3401297" y="4440266"/>
              <a:ext cx="229181" cy="2206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D6279A00-63C2-2C4D-9F4D-ED6DE3046B42}"/>
                </a:ext>
              </a:extLst>
            </p:cNvPr>
            <p:cNvSpPr/>
            <p:nvPr/>
          </p:nvSpPr>
          <p:spPr>
            <a:xfrm>
              <a:off x="1940132" y="3987588"/>
              <a:ext cx="260352" cy="2762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BBEFC3C8-12C2-AF42-BB0D-49EF3CC6E0E3}"/>
                </a:ext>
              </a:extLst>
            </p:cNvPr>
            <p:cNvSpPr/>
            <p:nvPr/>
          </p:nvSpPr>
          <p:spPr>
            <a:xfrm>
              <a:off x="2076192" y="3764137"/>
              <a:ext cx="346430" cy="3675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3EBB310-75A9-2A4F-936F-ED366224A010}"/>
                </a:ext>
              </a:extLst>
            </p:cNvPr>
            <p:cNvSpPr/>
            <p:nvPr/>
          </p:nvSpPr>
          <p:spPr>
            <a:xfrm>
              <a:off x="3091845" y="3867080"/>
              <a:ext cx="415998" cy="44137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D8FA3409-5100-544E-B7CD-532BB9164DE7}"/>
                </a:ext>
              </a:extLst>
            </p:cNvPr>
            <p:cNvSpPr/>
            <p:nvPr/>
          </p:nvSpPr>
          <p:spPr>
            <a:xfrm rot="14947729">
              <a:off x="2131908" y="3806673"/>
              <a:ext cx="292696" cy="292697"/>
            </a:xfrm>
            <a:prstGeom prst="arc">
              <a:avLst/>
            </a:prstGeom>
            <a:ln>
              <a:solidFill>
                <a:srgbClr val="FE5757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9EA821E0-6871-534D-B3AE-6CE59D006C87}"/>
                </a:ext>
              </a:extLst>
            </p:cNvPr>
            <p:cNvSpPr/>
            <p:nvPr/>
          </p:nvSpPr>
          <p:spPr>
            <a:xfrm rot="11011269">
              <a:off x="3144812" y="3995125"/>
              <a:ext cx="253233" cy="253233"/>
            </a:xfrm>
            <a:prstGeom prst="arc">
              <a:avLst/>
            </a:prstGeom>
            <a:ln>
              <a:solidFill>
                <a:srgbClr val="FE5757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A176B5FC-3C02-934A-A221-526D8D3E3C35}"/>
                </a:ext>
              </a:extLst>
            </p:cNvPr>
            <p:cNvSpPr/>
            <p:nvPr/>
          </p:nvSpPr>
          <p:spPr>
            <a:xfrm rot="2742776">
              <a:off x="3444487" y="4475088"/>
              <a:ext cx="155146" cy="155146"/>
            </a:xfrm>
            <a:prstGeom prst="arc">
              <a:avLst/>
            </a:prstGeom>
            <a:ln>
              <a:solidFill>
                <a:srgbClr val="FE5757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0F1E5BA5-FB0C-414B-B564-60B1A220FF1C}"/>
              </a:ext>
            </a:extLst>
          </p:cNvPr>
          <p:cNvGrpSpPr/>
          <p:nvPr/>
        </p:nvGrpSpPr>
        <p:grpSpPr>
          <a:xfrm>
            <a:off x="7961460" y="-1263121"/>
            <a:ext cx="8136156" cy="3119489"/>
            <a:chOff x="18717112" y="-10720901"/>
            <a:chExt cx="17757389" cy="6808373"/>
          </a:xfrm>
        </p:grpSpPr>
        <p:sp>
          <p:nvSpPr>
            <p:cNvPr id="43" name="Parallélogramme 42">
              <a:extLst>
                <a:ext uri="{FF2B5EF4-FFF2-40B4-BE49-F238E27FC236}">
                  <a16:creationId xmlns:a16="http://schemas.microsoft.com/office/drawing/2014/main" id="{92BBB97E-12E7-C344-B714-4B39621258BC}"/>
                </a:ext>
              </a:extLst>
            </p:cNvPr>
            <p:cNvSpPr/>
            <p:nvPr/>
          </p:nvSpPr>
          <p:spPr>
            <a:xfrm>
              <a:off x="22967400" y="-8088453"/>
              <a:ext cx="13507101" cy="3614372"/>
            </a:xfrm>
            <a:prstGeom prst="parallelogram">
              <a:avLst>
                <a:gd name="adj" fmla="val 79186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Parallélogramme 43">
              <a:extLst>
                <a:ext uri="{FF2B5EF4-FFF2-40B4-BE49-F238E27FC236}">
                  <a16:creationId xmlns:a16="http://schemas.microsoft.com/office/drawing/2014/main" id="{146F5FAF-0AFE-8648-97CB-B8124037E83C}"/>
                </a:ext>
              </a:extLst>
            </p:cNvPr>
            <p:cNvSpPr/>
            <p:nvPr/>
          </p:nvSpPr>
          <p:spPr>
            <a:xfrm>
              <a:off x="21401694" y="-10720901"/>
              <a:ext cx="12824828" cy="4694064"/>
            </a:xfrm>
            <a:prstGeom prst="parallelogram">
              <a:avLst>
                <a:gd name="adj" fmla="val 77010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22F58E73-6E09-4B44-ABD4-2774E29ACDA0}"/>
                </a:ext>
              </a:extLst>
            </p:cNvPr>
            <p:cNvSpPr txBox="1"/>
            <p:nvPr/>
          </p:nvSpPr>
          <p:spPr>
            <a:xfrm>
              <a:off x="18717112" y="-7672180"/>
              <a:ext cx="13507101" cy="2216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bg1"/>
                  </a:solidFill>
                  <a:latin typeface="Glacial Indifference" pitchFamily="2" charset="0"/>
                </a:rPr>
                <a:t>BYE BYE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A599D774-D810-714C-BF80-7BF3FCCA41D6}"/>
                </a:ext>
              </a:extLst>
            </p:cNvPr>
            <p:cNvSpPr txBox="1"/>
            <p:nvPr/>
          </p:nvSpPr>
          <p:spPr>
            <a:xfrm>
              <a:off x="20719420" y="-6129241"/>
              <a:ext cx="13507101" cy="2216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bg1"/>
                  </a:solidFill>
                  <a:latin typeface="Glacial Indifference" pitchFamily="2" charset="0"/>
                </a:rPr>
                <a:t>CORONA</a:t>
              </a:r>
              <a:endParaRPr lang="fr-FR" sz="8000" b="1" dirty="0">
                <a:solidFill>
                  <a:schemeClr val="bg1"/>
                </a:solidFill>
                <a:latin typeface="Cooper Black" panose="0208090404030B020404" pitchFamily="18" charset="77"/>
              </a:endParaRPr>
            </a:p>
          </p:txBody>
        </p: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55AE7BAD-CF1E-F84E-990E-C60D1CD50FC3}"/>
              </a:ext>
            </a:extLst>
          </p:cNvPr>
          <p:cNvSpPr txBox="1"/>
          <p:nvPr/>
        </p:nvSpPr>
        <p:spPr>
          <a:xfrm>
            <a:off x="1812221" y="11202317"/>
            <a:ext cx="10013862" cy="203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FR" sz="8800" b="1" dirty="0">
                <a:solidFill>
                  <a:srgbClr val="FF5757"/>
                </a:solidFill>
                <a:latin typeface="Glacial Indifference" pitchFamily="2" charset="0"/>
              </a:rPr>
              <a:t>LAVER</a:t>
            </a:r>
          </a:p>
          <a:p>
            <a:pPr>
              <a:lnSpc>
                <a:spcPct val="70000"/>
              </a:lnSpc>
            </a:pPr>
            <a:r>
              <a:rPr lang="fr-FR" sz="8800" b="1" dirty="0">
                <a:solidFill>
                  <a:schemeClr val="bg1"/>
                </a:solidFill>
                <a:latin typeface="Glacial Indifference" pitchFamily="2" charset="0"/>
              </a:rPr>
              <a:t>SES MAINS</a:t>
            </a:r>
            <a:endParaRPr lang="fr-FR" sz="8800" b="1" dirty="0">
              <a:solidFill>
                <a:srgbClr val="7030A0"/>
              </a:solidFill>
              <a:latin typeface="Cooper Black" panose="0208090404030B0204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13627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>
            <a:extLst>
              <a:ext uri="{FF2B5EF4-FFF2-40B4-BE49-F238E27FC236}">
                <a16:creationId xmlns:a16="http://schemas.microsoft.com/office/drawing/2014/main" id="{3AB5B87F-BC3E-6E4E-9E0A-4BE29D1FF7FD}"/>
              </a:ext>
            </a:extLst>
          </p:cNvPr>
          <p:cNvSpPr txBox="1"/>
          <p:nvPr/>
        </p:nvSpPr>
        <p:spPr>
          <a:xfrm>
            <a:off x="665815" y="6509489"/>
            <a:ext cx="2448204" cy="924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9500" b="1" dirty="0">
                <a:solidFill>
                  <a:srgbClr val="0070C0"/>
                </a:solidFill>
                <a:latin typeface="Glacial Indifference" pitchFamily="2" charset="0"/>
              </a:rPr>
              <a:t>2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AD3BF6C-366E-0144-9D19-9A6A665A36FA}"/>
              </a:ext>
            </a:extLst>
          </p:cNvPr>
          <p:cNvGrpSpPr/>
          <p:nvPr/>
        </p:nvGrpSpPr>
        <p:grpSpPr>
          <a:xfrm>
            <a:off x="7961460" y="-1263121"/>
            <a:ext cx="8136156" cy="3119489"/>
            <a:chOff x="18717112" y="-10720901"/>
            <a:chExt cx="17757389" cy="6808373"/>
          </a:xfrm>
        </p:grpSpPr>
        <p:sp>
          <p:nvSpPr>
            <p:cNvPr id="14" name="Parallélogramme 13">
              <a:extLst>
                <a:ext uri="{FF2B5EF4-FFF2-40B4-BE49-F238E27FC236}">
                  <a16:creationId xmlns:a16="http://schemas.microsoft.com/office/drawing/2014/main" id="{2E005B57-79B2-4A44-B1A1-854D49AF4CF6}"/>
                </a:ext>
              </a:extLst>
            </p:cNvPr>
            <p:cNvSpPr/>
            <p:nvPr/>
          </p:nvSpPr>
          <p:spPr>
            <a:xfrm>
              <a:off x="22967400" y="-8088453"/>
              <a:ext cx="13507101" cy="3614372"/>
            </a:xfrm>
            <a:prstGeom prst="parallelogram">
              <a:avLst>
                <a:gd name="adj" fmla="val 79186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Parallélogramme 14">
              <a:extLst>
                <a:ext uri="{FF2B5EF4-FFF2-40B4-BE49-F238E27FC236}">
                  <a16:creationId xmlns:a16="http://schemas.microsoft.com/office/drawing/2014/main" id="{E835E5DA-035B-DA48-BC51-0F842DA3E8A7}"/>
                </a:ext>
              </a:extLst>
            </p:cNvPr>
            <p:cNvSpPr/>
            <p:nvPr/>
          </p:nvSpPr>
          <p:spPr>
            <a:xfrm>
              <a:off x="21401694" y="-10720901"/>
              <a:ext cx="12824828" cy="4694064"/>
            </a:xfrm>
            <a:prstGeom prst="parallelogram">
              <a:avLst>
                <a:gd name="adj" fmla="val 77010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C5C50B45-E991-5141-8812-176A842F5C3B}"/>
                </a:ext>
              </a:extLst>
            </p:cNvPr>
            <p:cNvSpPr txBox="1"/>
            <p:nvPr/>
          </p:nvSpPr>
          <p:spPr>
            <a:xfrm>
              <a:off x="18717112" y="-7672180"/>
              <a:ext cx="13507101" cy="2216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bg1"/>
                  </a:solidFill>
                  <a:latin typeface="Glacial Indifference" pitchFamily="2" charset="0"/>
                </a:rPr>
                <a:t>BYE BYE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37600BEB-223B-154A-A650-ABBE0C8EA2EF}"/>
                </a:ext>
              </a:extLst>
            </p:cNvPr>
            <p:cNvSpPr txBox="1"/>
            <p:nvPr/>
          </p:nvSpPr>
          <p:spPr>
            <a:xfrm>
              <a:off x="20719420" y="-6129241"/>
              <a:ext cx="13507101" cy="2216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6000" b="1" dirty="0">
                  <a:solidFill>
                    <a:schemeClr val="bg1"/>
                  </a:solidFill>
                  <a:latin typeface="Glacial Indifference" pitchFamily="2" charset="0"/>
                </a:rPr>
                <a:t>CORONA</a:t>
              </a:r>
              <a:endParaRPr lang="fr-FR" sz="8000" b="1" dirty="0">
                <a:solidFill>
                  <a:schemeClr val="bg1"/>
                </a:solidFill>
                <a:latin typeface="Cooper Black" panose="0208090404030B020404" pitchFamily="18" charset="77"/>
              </a:endParaRPr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D9DDAEC5-1E31-E44C-ABEE-2AF2B4377F15}"/>
              </a:ext>
            </a:extLst>
          </p:cNvPr>
          <p:cNvSpPr txBox="1"/>
          <p:nvPr/>
        </p:nvSpPr>
        <p:spPr>
          <a:xfrm>
            <a:off x="1812221" y="11202317"/>
            <a:ext cx="10013862" cy="203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FR" sz="8800" b="1" dirty="0">
                <a:solidFill>
                  <a:srgbClr val="92D050"/>
                </a:solidFill>
                <a:latin typeface="Glacial Indifference" pitchFamily="2" charset="0"/>
              </a:rPr>
              <a:t>RESTER</a:t>
            </a:r>
          </a:p>
          <a:p>
            <a:pPr>
              <a:lnSpc>
                <a:spcPct val="70000"/>
              </a:lnSpc>
            </a:pPr>
            <a:r>
              <a:rPr lang="fr-FR" sz="8800" b="1" dirty="0">
                <a:solidFill>
                  <a:schemeClr val="bg1"/>
                </a:solidFill>
                <a:latin typeface="Glacial Indifference" pitchFamily="2" charset="0"/>
              </a:rPr>
              <a:t>CHEZ SOI</a:t>
            </a:r>
            <a:endParaRPr lang="fr-FR" sz="8800" b="1" dirty="0">
              <a:solidFill>
                <a:srgbClr val="7030A0"/>
              </a:solidFill>
              <a:latin typeface="Cooper Black" panose="0208090404030B020404" pitchFamily="18" charset="77"/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0D51741-531A-074D-878D-21F4BAF50A5D}"/>
              </a:ext>
            </a:extLst>
          </p:cNvPr>
          <p:cNvGrpSpPr/>
          <p:nvPr/>
        </p:nvGrpSpPr>
        <p:grpSpPr>
          <a:xfrm>
            <a:off x="2164734" y="1441370"/>
            <a:ext cx="9754415" cy="9754415"/>
            <a:chOff x="2164734" y="1441370"/>
            <a:chExt cx="9754415" cy="9754415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9968719B-426D-AA49-9C56-70F795F1B2B4}"/>
                </a:ext>
              </a:extLst>
            </p:cNvPr>
            <p:cNvGrpSpPr/>
            <p:nvPr/>
          </p:nvGrpSpPr>
          <p:grpSpPr>
            <a:xfrm>
              <a:off x="2164734" y="1441370"/>
              <a:ext cx="9754415" cy="9754415"/>
              <a:chOff x="3818624" y="3354134"/>
              <a:chExt cx="3261516" cy="3261516"/>
            </a:xfrm>
          </p:grpSpPr>
          <p:sp>
            <p:nvSpPr>
              <p:cNvPr id="5" name="Ellipse 4">
                <a:extLst>
                  <a:ext uri="{FF2B5EF4-FFF2-40B4-BE49-F238E27FC236}">
                    <a16:creationId xmlns:a16="http://schemas.microsoft.com/office/drawing/2014/main" id="{832496EB-ECFB-8F44-99E4-5265675258DF}"/>
                  </a:ext>
                </a:extLst>
              </p:cNvPr>
              <p:cNvSpPr/>
              <p:nvPr/>
            </p:nvSpPr>
            <p:spPr>
              <a:xfrm>
                <a:off x="3818624" y="3354134"/>
                <a:ext cx="3261516" cy="3261516"/>
              </a:xfrm>
              <a:prstGeom prst="ellipse">
                <a:avLst/>
              </a:prstGeom>
              <a:solidFill>
                <a:srgbClr val="92D050"/>
              </a:solidFill>
              <a:ln w="857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8" name="Entrée manuscrite 7">
                    <a:extLst>
                      <a:ext uri="{FF2B5EF4-FFF2-40B4-BE49-F238E27FC236}">
                        <a16:creationId xmlns:a16="http://schemas.microsoft.com/office/drawing/2014/main" id="{CE616DB3-EC63-A546-93BC-AFF28692268E}"/>
                      </a:ext>
                    </a:extLst>
                  </p14:cNvPr>
                  <p14:cNvContentPartPr/>
                  <p14:nvPr/>
                </p14:nvContentPartPr>
                <p14:xfrm>
                  <a:off x="4705896" y="5801761"/>
                  <a:ext cx="31817" cy="148587"/>
                </p14:xfrm>
              </p:contentPart>
            </mc:Choice>
            <mc:Fallback xmlns="">
              <p:pic>
                <p:nvPicPr>
                  <p:cNvPr id="8" name="Entrée manuscrite 7">
                    <a:extLst>
                      <a:ext uri="{FF2B5EF4-FFF2-40B4-BE49-F238E27FC236}">
                        <a16:creationId xmlns:a16="http://schemas.microsoft.com/office/drawing/2014/main" id="{CE616DB3-EC63-A546-93BC-AFF28692268E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4702883" y="5798869"/>
                    <a:ext cx="37722" cy="15449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9" name="Entrée manuscrite 8">
                    <a:extLst>
                      <a:ext uri="{FF2B5EF4-FFF2-40B4-BE49-F238E27FC236}">
                        <a16:creationId xmlns:a16="http://schemas.microsoft.com/office/drawing/2014/main" id="{060EE22F-8963-664C-93FD-DEC8166B5581}"/>
                      </a:ext>
                    </a:extLst>
                  </p14:cNvPr>
                  <p14:cNvContentPartPr/>
                  <p14:nvPr/>
                </p14:nvContentPartPr>
                <p14:xfrm>
                  <a:off x="5818552" y="5894350"/>
                  <a:ext cx="58544" cy="188677"/>
                </p14:xfrm>
              </p:contentPart>
            </mc:Choice>
            <mc:Fallback xmlns="">
              <p:pic>
                <p:nvPicPr>
                  <p:cNvPr id="9" name="Entrée manuscrite 8">
                    <a:extLst>
                      <a:ext uri="{FF2B5EF4-FFF2-40B4-BE49-F238E27FC236}">
                        <a16:creationId xmlns:a16="http://schemas.microsoft.com/office/drawing/2014/main" id="{060EE22F-8963-664C-93FD-DEC8166B558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5815534" y="5891460"/>
                    <a:ext cx="64459" cy="19457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0" name="Entrée manuscrite 9">
                    <a:extLst>
                      <a:ext uri="{FF2B5EF4-FFF2-40B4-BE49-F238E27FC236}">
                        <a16:creationId xmlns:a16="http://schemas.microsoft.com/office/drawing/2014/main" id="{C137B3C8-045F-0F4D-BEEE-0CE4ABD80329}"/>
                      </a:ext>
                    </a:extLst>
                  </p14:cNvPr>
                  <p14:cNvContentPartPr/>
                  <p14:nvPr/>
                </p14:nvContentPartPr>
                <p14:xfrm>
                  <a:off x="5057057" y="5951257"/>
                  <a:ext cx="34363" cy="112634"/>
                </p14:xfrm>
              </p:contentPart>
            </mc:Choice>
            <mc:Fallback xmlns="">
              <p:pic>
                <p:nvPicPr>
                  <p:cNvPr id="10" name="Entrée manuscrite 9">
                    <a:extLst>
                      <a:ext uri="{FF2B5EF4-FFF2-40B4-BE49-F238E27FC236}">
                        <a16:creationId xmlns:a16="http://schemas.microsoft.com/office/drawing/2014/main" id="{C137B3C8-045F-0F4D-BEEE-0CE4ABD80329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054153" y="5948366"/>
                    <a:ext cx="40292" cy="118537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3" name="Entrée manuscrite 22">
                  <a:extLst>
                    <a:ext uri="{FF2B5EF4-FFF2-40B4-BE49-F238E27FC236}">
                      <a16:creationId xmlns:a16="http://schemas.microsoft.com/office/drawing/2014/main" id="{D590FDA7-18B6-7245-BB20-3A5A9B20A993}"/>
                    </a:ext>
                  </a:extLst>
                </p14:cNvPr>
                <p14:cNvContentPartPr/>
                <p14:nvPr/>
              </p14:nvContentPartPr>
              <p14:xfrm>
                <a:off x="5784028" y="9168351"/>
                <a:ext cx="258120" cy="113400"/>
              </p14:xfrm>
            </p:contentPart>
          </mc:Choice>
          <mc:Fallback xmlns="">
            <p:pic>
              <p:nvPicPr>
                <p:cNvPr id="23" name="Entrée manuscrite 22">
                  <a:extLst>
                    <a:ext uri="{FF2B5EF4-FFF2-40B4-BE49-F238E27FC236}">
                      <a16:creationId xmlns:a16="http://schemas.microsoft.com/office/drawing/2014/main" id="{D590FDA7-18B6-7245-BB20-3A5A9B20A99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775028" y="9159351"/>
                  <a:ext cx="275760" cy="1310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C153451F-8437-CB4D-8112-B46F438E8F5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182563" y="2045554"/>
            <a:ext cx="6188741" cy="956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2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9D24CE9-7785-294B-BF4B-4B017FC91E0D}"/>
              </a:ext>
            </a:extLst>
          </p:cNvPr>
          <p:cNvSpPr txBox="1"/>
          <p:nvPr/>
        </p:nvSpPr>
        <p:spPr>
          <a:xfrm>
            <a:off x="665815" y="6509489"/>
            <a:ext cx="2448204" cy="924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9500" b="1" dirty="0">
                <a:solidFill>
                  <a:srgbClr val="0070C0"/>
                </a:solidFill>
                <a:latin typeface="Glacial Indifference" pitchFamily="2" charset="0"/>
              </a:rPr>
              <a:t>3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0F27FCC-B0B9-A54F-9872-DCE43BAC7AF5}"/>
              </a:ext>
            </a:extLst>
          </p:cNvPr>
          <p:cNvGrpSpPr/>
          <p:nvPr/>
        </p:nvGrpSpPr>
        <p:grpSpPr>
          <a:xfrm>
            <a:off x="2295172" y="1441370"/>
            <a:ext cx="9623977" cy="9623977"/>
            <a:chOff x="6225623" y="3354134"/>
            <a:chExt cx="3261516" cy="3261516"/>
          </a:xfrm>
        </p:grpSpPr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70964CE7-7DCB-B446-BF91-0F76A16F8BDF}"/>
                </a:ext>
              </a:extLst>
            </p:cNvPr>
            <p:cNvSpPr/>
            <p:nvPr/>
          </p:nvSpPr>
          <p:spPr>
            <a:xfrm>
              <a:off x="6225623" y="3354134"/>
              <a:ext cx="3261516" cy="3261516"/>
            </a:xfrm>
            <a:prstGeom prst="ellipse">
              <a:avLst/>
            </a:prstGeom>
            <a:solidFill>
              <a:srgbClr val="FFC000"/>
            </a:solidFill>
            <a:ln w="857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" name="Graphique 2">
              <a:extLst>
                <a:ext uri="{FF2B5EF4-FFF2-40B4-BE49-F238E27FC236}">
                  <a16:creationId xmlns:a16="http://schemas.microsoft.com/office/drawing/2014/main" id="{7BAA6C43-91AB-3249-8985-75AEB2A6A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90498" y="3605942"/>
              <a:ext cx="2652857" cy="2644249"/>
            </a:xfrm>
            <a:prstGeom prst="rect">
              <a:avLst/>
            </a:prstGeom>
          </p:spPr>
        </p:pic>
      </p:grpSp>
      <p:sp>
        <p:nvSpPr>
          <p:cNvPr id="6" name="Parallélogramme 5">
            <a:extLst>
              <a:ext uri="{FF2B5EF4-FFF2-40B4-BE49-F238E27FC236}">
                <a16:creationId xmlns:a16="http://schemas.microsoft.com/office/drawing/2014/main" id="{6B20294F-5F2B-BE44-A5E9-9580ACE72E39}"/>
              </a:ext>
            </a:extLst>
          </p:cNvPr>
          <p:cNvSpPr/>
          <p:nvPr/>
        </p:nvSpPr>
        <p:spPr>
          <a:xfrm>
            <a:off x="9908875" y="-56975"/>
            <a:ext cx="6188741" cy="1656048"/>
          </a:xfrm>
          <a:prstGeom prst="parallelogram">
            <a:avLst>
              <a:gd name="adj" fmla="val 79186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Parallélogramme 6">
            <a:extLst>
              <a:ext uri="{FF2B5EF4-FFF2-40B4-BE49-F238E27FC236}">
                <a16:creationId xmlns:a16="http://schemas.microsoft.com/office/drawing/2014/main" id="{F8F70856-35C7-7146-9087-C2FBD1DD695B}"/>
              </a:ext>
            </a:extLst>
          </p:cNvPr>
          <p:cNvSpPr/>
          <p:nvPr/>
        </p:nvSpPr>
        <p:spPr>
          <a:xfrm>
            <a:off x="9191493" y="-1263121"/>
            <a:ext cx="5876134" cy="2150746"/>
          </a:xfrm>
          <a:prstGeom prst="parallelogram">
            <a:avLst>
              <a:gd name="adj" fmla="val 77010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0BBCE0A-E361-094D-BBD1-E4988CDE9B33}"/>
              </a:ext>
            </a:extLst>
          </p:cNvPr>
          <p:cNvSpPr txBox="1"/>
          <p:nvPr/>
        </p:nvSpPr>
        <p:spPr>
          <a:xfrm>
            <a:off x="7961460" y="133755"/>
            <a:ext cx="6188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chemeClr val="bg1"/>
                </a:solidFill>
                <a:latin typeface="Glacial Indifference" pitchFamily="2" charset="0"/>
              </a:rPr>
              <a:t>BYE BYE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40664F7-9F76-004C-909C-2E7627097D4E}"/>
              </a:ext>
            </a:extLst>
          </p:cNvPr>
          <p:cNvSpPr txBox="1"/>
          <p:nvPr/>
        </p:nvSpPr>
        <p:spPr>
          <a:xfrm>
            <a:off x="8878886" y="840705"/>
            <a:ext cx="6188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chemeClr val="bg1"/>
                </a:solidFill>
                <a:latin typeface="Glacial Indifference" pitchFamily="2" charset="0"/>
              </a:rPr>
              <a:t>CORONA</a:t>
            </a:r>
            <a:endParaRPr lang="fr-FR" sz="8000" b="1" dirty="0">
              <a:solidFill>
                <a:schemeClr val="bg1"/>
              </a:solidFill>
              <a:latin typeface="Cooper Black" panose="0208090404030B020404" pitchFamily="18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7A44B49-439C-4F44-86E7-7BBB780C494F}"/>
              </a:ext>
            </a:extLst>
          </p:cNvPr>
          <p:cNvSpPr txBox="1"/>
          <p:nvPr/>
        </p:nvSpPr>
        <p:spPr>
          <a:xfrm>
            <a:off x="1812221" y="11202317"/>
            <a:ext cx="10013862" cy="203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fr-FR" sz="8800" b="1" dirty="0">
                <a:solidFill>
                  <a:srgbClr val="FFC000"/>
                </a:solidFill>
                <a:latin typeface="Glacial Indifference" pitchFamily="2" charset="0"/>
              </a:rPr>
              <a:t>LAVER</a:t>
            </a:r>
          </a:p>
          <a:p>
            <a:pPr>
              <a:lnSpc>
                <a:spcPct val="70000"/>
              </a:lnSpc>
            </a:pPr>
            <a:r>
              <a:rPr lang="fr-FR" sz="8800" b="1" dirty="0">
                <a:solidFill>
                  <a:schemeClr val="bg1"/>
                </a:solidFill>
                <a:latin typeface="Glacial Indifference" pitchFamily="2" charset="0"/>
              </a:rPr>
              <a:t>SES MAINS</a:t>
            </a:r>
            <a:endParaRPr lang="fr-FR" sz="8800" b="1" dirty="0">
              <a:solidFill>
                <a:srgbClr val="7030A0"/>
              </a:solidFill>
              <a:latin typeface="Cooper Black" panose="0208090404030B0204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5426224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20706</TotalTime>
  <Words>474</Words>
  <Application>Microsoft Macintosh PowerPoint</Application>
  <PresentationFormat>Personnalisé</PresentationFormat>
  <Paragraphs>50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Cooper Black</vt:lpstr>
      <vt:lpstr>Calibri</vt:lpstr>
      <vt:lpstr>Glacial Indifference</vt:lpstr>
      <vt:lpstr>Arial</vt:lpstr>
      <vt:lpstr>Custom Design</vt:lpstr>
      <vt:lpstr>Présentation PowerPoint</vt:lpstr>
      <vt:lpstr>Présentation PowerPoint</vt:lpstr>
      <vt:lpstr>Présentation PowerPoint</vt:lpstr>
      <vt:lpstr>Présentation PowerPoint</vt:lpstr>
    </vt:vector>
  </TitlesOfParts>
  <Manager/>
  <Company>sgcaron.com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réseaux sociaux </dc:title>
  <dc:subject/>
  <dc:creator>Stéphanie G. Caron</dc:creator>
  <cp:keywords/>
  <dc:description/>
  <cp:lastModifiedBy>Florian Mas</cp:lastModifiedBy>
  <cp:revision>336</cp:revision>
  <dcterms:created xsi:type="dcterms:W3CDTF">2016-03-11T18:31:28Z</dcterms:created>
  <dcterms:modified xsi:type="dcterms:W3CDTF">2020-03-17T14:05:43Z</dcterms:modified>
  <cp:category/>
</cp:coreProperties>
</file>